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6.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7.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8.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9.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11.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12.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13.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14.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15.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906" r:id="rId5"/>
    <p:sldMasterId id="2147483919" r:id="rId6"/>
    <p:sldMasterId id="2147483945" r:id="rId7"/>
    <p:sldMasterId id="2147483971" r:id="rId8"/>
    <p:sldMasterId id="2147483997" r:id="rId9"/>
    <p:sldMasterId id="2147484023" r:id="rId10"/>
    <p:sldMasterId id="2147484049" r:id="rId11"/>
    <p:sldMasterId id="2147484075" r:id="rId12"/>
    <p:sldMasterId id="2147484101" r:id="rId13"/>
    <p:sldMasterId id="2147484127" r:id="rId14"/>
    <p:sldMasterId id="2147484153" r:id="rId15"/>
    <p:sldMasterId id="2147484179" r:id="rId16"/>
    <p:sldMasterId id="2147484205" r:id="rId17"/>
    <p:sldMasterId id="2147484231" r:id="rId18"/>
    <p:sldMasterId id="2147484257" r:id="rId19"/>
  </p:sldMasterIdLst>
  <p:notesMasterIdLst>
    <p:notesMasterId r:id="rId43"/>
  </p:notesMasterIdLst>
  <p:handoutMasterIdLst>
    <p:handoutMasterId r:id="rId44"/>
  </p:handoutMasterIdLst>
  <p:sldIdLst>
    <p:sldId id="256" r:id="rId20"/>
    <p:sldId id="481" r:id="rId21"/>
    <p:sldId id="437" r:id="rId22"/>
    <p:sldId id="461" r:id="rId23"/>
    <p:sldId id="463" r:id="rId24"/>
    <p:sldId id="487" r:id="rId25"/>
    <p:sldId id="486" r:id="rId26"/>
    <p:sldId id="488" r:id="rId27"/>
    <p:sldId id="489" r:id="rId28"/>
    <p:sldId id="490" r:id="rId29"/>
    <p:sldId id="491" r:id="rId30"/>
    <p:sldId id="492" r:id="rId31"/>
    <p:sldId id="493" r:id="rId32"/>
    <p:sldId id="494" r:id="rId33"/>
    <p:sldId id="495" r:id="rId34"/>
    <p:sldId id="496" r:id="rId35"/>
    <p:sldId id="497" r:id="rId36"/>
    <p:sldId id="498" r:id="rId37"/>
    <p:sldId id="499" r:id="rId38"/>
    <p:sldId id="500" r:id="rId39"/>
    <p:sldId id="501" r:id="rId40"/>
    <p:sldId id="502" r:id="rId41"/>
    <p:sldId id="485" r:id="rId42"/>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003C00"/>
    <a:srgbClr val="008000"/>
    <a:srgbClr val="003366"/>
    <a:srgbClr val="124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211" autoAdjust="0"/>
  </p:normalViewPr>
  <p:slideViewPr>
    <p:cSldViewPr>
      <p:cViewPr varScale="1">
        <p:scale>
          <a:sx n="98" d="100"/>
          <a:sy n="98" d="100"/>
        </p:scale>
        <p:origin x="2010" y="90"/>
      </p:cViewPr>
      <p:guideLst>
        <p:guide orient="horz" pos="2160"/>
        <p:guide pos="2880"/>
      </p:guideLst>
    </p:cSldViewPr>
  </p:slideViewPr>
  <p:outlineViewPr>
    <p:cViewPr>
      <p:scale>
        <a:sx n="33" d="100"/>
        <a:sy n="33" d="100"/>
      </p:scale>
      <p:origin x="0" y="-774"/>
    </p:cViewPr>
  </p:outlineViewPr>
  <p:notesTextViewPr>
    <p:cViewPr>
      <p:scale>
        <a:sx n="3" d="2"/>
        <a:sy n="3" d="2"/>
      </p:scale>
      <p:origin x="0" y="0"/>
    </p:cViewPr>
  </p:notesTextViewPr>
  <p:sorterViewPr>
    <p:cViewPr>
      <p:scale>
        <a:sx n="100" d="100"/>
        <a:sy n="100" d="100"/>
      </p:scale>
      <p:origin x="0" y="-2004"/>
    </p:cViewPr>
  </p:sorterViewPr>
  <p:notesViewPr>
    <p:cSldViewPr>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2.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viewProps" Target="viewProps.xml"/><Relationship Id="rId20" Type="http://schemas.openxmlformats.org/officeDocument/2006/relationships/slide" Target="slides/slide1.xml"/><Relationship Id="rId41" Type="http://schemas.openxmlformats.org/officeDocument/2006/relationships/slide" Target="slides/slide2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5773"/>
          </a:xfrm>
          <a:prstGeom prst="rect">
            <a:avLst/>
          </a:prstGeom>
        </p:spPr>
        <p:txBody>
          <a:bodyPr vert="horz" lIns="91568" tIns="45784" rIns="91568" bIns="45784" rtlCol="0"/>
          <a:lstStyle>
            <a:lvl1pPr algn="l">
              <a:defRPr sz="1200"/>
            </a:lvl1pPr>
          </a:lstStyle>
          <a:p>
            <a:pPr>
              <a:defRPr/>
            </a:pPr>
            <a:endParaRPr lang="en-US"/>
          </a:p>
        </p:txBody>
      </p:sp>
      <p:sp>
        <p:nvSpPr>
          <p:cNvPr id="3" name="Date Placeholder 2"/>
          <p:cNvSpPr>
            <a:spLocks noGrp="1"/>
          </p:cNvSpPr>
          <p:nvPr>
            <p:ph type="dt" sz="quarter" idx="1"/>
          </p:nvPr>
        </p:nvSpPr>
        <p:spPr>
          <a:xfrm>
            <a:off x="3977531" y="0"/>
            <a:ext cx="3043979" cy="465773"/>
          </a:xfrm>
          <a:prstGeom prst="rect">
            <a:avLst/>
          </a:prstGeom>
        </p:spPr>
        <p:txBody>
          <a:bodyPr vert="horz" lIns="91568" tIns="45784" rIns="91568" bIns="45784" rtlCol="0"/>
          <a:lstStyle>
            <a:lvl1pPr algn="r">
              <a:defRPr sz="1200"/>
            </a:lvl1pPr>
          </a:lstStyle>
          <a:p>
            <a:pPr>
              <a:defRPr/>
            </a:pPr>
            <a:fld id="{93C589AA-7E38-4730-BE4C-75540DB6741F}" type="datetimeFigureOut">
              <a:rPr lang="en-US"/>
              <a:pPr>
                <a:defRPr/>
              </a:pPr>
              <a:t>9/20/2021</a:t>
            </a:fld>
            <a:endParaRPr lang="en-US"/>
          </a:p>
        </p:txBody>
      </p:sp>
      <p:sp>
        <p:nvSpPr>
          <p:cNvPr id="4" name="Footer Placeholder 3"/>
          <p:cNvSpPr>
            <a:spLocks noGrp="1"/>
          </p:cNvSpPr>
          <p:nvPr>
            <p:ph type="ftr" sz="quarter" idx="2"/>
          </p:nvPr>
        </p:nvSpPr>
        <p:spPr>
          <a:xfrm>
            <a:off x="1" y="8841738"/>
            <a:ext cx="3043979" cy="465773"/>
          </a:xfrm>
          <a:prstGeom prst="rect">
            <a:avLst/>
          </a:prstGeom>
        </p:spPr>
        <p:txBody>
          <a:bodyPr vert="horz" lIns="91568" tIns="45784" rIns="91568" bIns="45784"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7531" y="8841738"/>
            <a:ext cx="3043979" cy="465773"/>
          </a:xfrm>
          <a:prstGeom prst="rect">
            <a:avLst/>
          </a:prstGeom>
        </p:spPr>
        <p:txBody>
          <a:bodyPr vert="horz" lIns="91568" tIns="45784" rIns="91568" bIns="45784" rtlCol="0" anchor="b"/>
          <a:lstStyle>
            <a:lvl1pPr algn="r">
              <a:defRPr sz="1200"/>
            </a:lvl1pPr>
          </a:lstStyle>
          <a:p>
            <a:pPr>
              <a:defRPr/>
            </a:pPr>
            <a:fld id="{8F5834DE-DA49-4920-8EFD-13E6BC83A485}"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5773"/>
          </a:xfrm>
          <a:prstGeom prst="rect">
            <a:avLst/>
          </a:prstGeom>
        </p:spPr>
        <p:txBody>
          <a:bodyPr vert="horz" lIns="91568" tIns="45784" rIns="91568" bIns="45784"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7531" y="0"/>
            <a:ext cx="3043979" cy="465773"/>
          </a:xfrm>
          <a:prstGeom prst="rect">
            <a:avLst/>
          </a:prstGeom>
        </p:spPr>
        <p:txBody>
          <a:bodyPr vert="horz" lIns="91568" tIns="45784" rIns="91568" bIns="45784" rtlCol="0"/>
          <a:lstStyle>
            <a:lvl1pPr algn="r" fontAlgn="auto">
              <a:spcBef>
                <a:spcPts val="0"/>
              </a:spcBef>
              <a:spcAft>
                <a:spcPts val="0"/>
              </a:spcAft>
              <a:defRPr sz="1200">
                <a:latin typeface="+mn-lt"/>
                <a:cs typeface="+mn-cs"/>
              </a:defRPr>
            </a:lvl1pPr>
          </a:lstStyle>
          <a:p>
            <a:pPr>
              <a:defRPr/>
            </a:pPr>
            <a:fld id="{2172BBB1-3B8F-4A52-8921-31F0520CB364}" type="datetimeFigureOut">
              <a:rPr lang="en-US"/>
              <a:pPr>
                <a:defRPr/>
              </a:pPr>
              <a:t>9/20/2021</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1568" tIns="45784" rIns="91568" bIns="45784" rtlCol="0" anchor="ctr"/>
          <a:lstStyle/>
          <a:p>
            <a:pPr lvl="0"/>
            <a:endParaRPr lang="en-US" noProof="0"/>
          </a:p>
        </p:txBody>
      </p:sp>
      <p:sp>
        <p:nvSpPr>
          <p:cNvPr id="5" name="Notes Placeholder 4"/>
          <p:cNvSpPr>
            <a:spLocks noGrp="1"/>
          </p:cNvSpPr>
          <p:nvPr>
            <p:ph type="body" sz="quarter" idx="3"/>
          </p:nvPr>
        </p:nvSpPr>
        <p:spPr>
          <a:xfrm>
            <a:off x="702946" y="4422459"/>
            <a:ext cx="5617208" cy="4188778"/>
          </a:xfrm>
          <a:prstGeom prst="rect">
            <a:avLst/>
          </a:prstGeom>
        </p:spPr>
        <p:txBody>
          <a:bodyPr vert="horz" lIns="91568" tIns="45784" rIns="91568" bIns="4578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41738"/>
            <a:ext cx="3043979" cy="465773"/>
          </a:xfrm>
          <a:prstGeom prst="rect">
            <a:avLst/>
          </a:prstGeom>
        </p:spPr>
        <p:txBody>
          <a:bodyPr vert="horz" lIns="91568" tIns="45784" rIns="91568" bIns="45784"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7531" y="8841738"/>
            <a:ext cx="3043979" cy="465773"/>
          </a:xfrm>
          <a:prstGeom prst="rect">
            <a:avLst/>
          </a:prstGeom>
        </p:spPr>
        <p:txBody>
          <a:bodyPr vert="horz" lIns="91568" tIns="45784" rIns="91568" bIns="45784" rtlCol="0" anchor="b"/>
          <a:lstStyle>
            <a:lvl1pPr algn="r" fontAlgn="auto">
              <a:spcBef>
                <a:spcPts val="0"/>
              </a:spcBef>
              <a:spcAft>
                <a:spcPts val="0"/>
              </a:spcAft>
              <a:defRPr sz="1200">
                <a:latin typeface="+mn-lt"/>
                <a:cs typeface="+mn-cs"/>
              </a:defRPr>
            </a:lvl1pPr>
          </a:lstStyle>
          <a:p>
            <a:pPr>
              <a:defRPr/>
            </a:pPr>
            <a:fld id="{5D9D079D-E520-42DB-B7B1-B515CE5F135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D9D079D-E520-42DB-B7B1-B515CE5F1359}" type="slidenum">
              <a:rPr lang="en-US" smtClean="0"/>
              <a:pPr>
                <a:defRPr/>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A86D8-1D95-4DFF-A26B-8F86AC3AC58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404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A86D8-1D95-4DFF-A26B-8F86AC3AC58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234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A86D8-1D95-4DFF-A26B-8F86AC3AC58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623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A86D8-1D95-4DFF-A26B-8F86AC3AC58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652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A86D8-1D95-4DFF-A26B-8F86AC3AC58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481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A86D8-1D95-4DFF-A26B-8F86AC3AC58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795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A86D8-1D95-4DFF-A26B-8F86AC3AC58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173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9D079D-E520-42DB-B7B1-B515CE5F1359}" type="slidenum">
              <a:rPr lang="en-US" smtClean="0"/>
              <a:pPr>
                <a:defRPr/>
              </a:pPr>
              <a:t>4</a:t>
            </a:fld>
            <a:endParaRPr lang="en-US"/>
          </a:p>
        </p:txBody>
      </p:sp>
    </p:spTree>
    <p:extLst>
      <p:ext uri="{BB962C8B-B14F-4D97-AF65-F5344CB8AC3E}">
        <p14:creationId xmlns:p14="http://schemas.microsoft.com/office/powerpoint/2010/main" val="4285947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A86D8-1D95-4DFF-A26B-8F86AC3AC58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606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A86D8-1D95-4DFF-A26B-8F86AC3AC58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39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A86D8-1D95-4DFF-A26B-8F86AC3AC58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852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A86D8-1D95-4DFF-A26B-8F86AC3AC58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33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A86D8-1D95-4DFF-A26B-8F86AC3AC58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8183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A86D8-1D95-4DFF-A26B-8F86AC3AC58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070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A86D8-1D95-4DFF-A26B-8F86AC3AC58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266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8.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8.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8.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8.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 Id="rId4" Type="http://schemas.openxmlformats.org/officeDocument/2006/relationships/image" Target="../media/image8.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 Id="rId4" Type="http://schemas.openxmlformats.org/officeDocument/2006/relationships/image" Target="../media/image8.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 Id="rId4" Type="http://schemas.openxmlformats.org/officeDocument/2006/relationships/image" Target="../media/image8.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 Id="rId4" Type="http://schemas.openxmlformats.org/officeDocument/2006/relationships/image" Target="../media/image8.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 Id="rId4" Type="http://schemas.openxmlformats.org/officeDocument/2006/relationships/image" Target="../media/image8.pn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 Id="rId4" Type="http://schemas.openxmlformats.org/officeDocument/2006/relationships/image" Target="../media/image8.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 Id="rId4" Type="http://schemas.openxmlformats.org/officeDocument/2006/relationships/image" Target="../media/image8.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 Id="rId4" Type="http://schemas.openxmlformats.org/officeDocument/2006/relationships/image" Target="../media/image8.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1.xml"/><Relationship Id="rId4" Type="http://schemas.openxmlformats.org/officeDocument/2006/relationships/image" Target="../media/image8.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1.xml"/><Relationship Id="rId4" Type="http://schemas.openxmlformats.org/officeDocument/2006/relationships/image" Target="../media/image8.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1.xml"/><Relationship Id="rId4" Type="http://schemas.openxmlformats.org/officeDocument/2006/relationships/image" Target="../media/image8.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1.xml"/><Relationship Id="rId4" Type="http://schemas.openxmlformats.org/officeDocument/2006/relationships/image" Target="../media/image8.pn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 Id="rId4" Type="http://schemas.openxmlformats.org/officeDocument/2006/relationships/image" Target="../media/image8.pn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 Id="rId4" Type="http://schemas.openxmlformats.org/officeDocument/2006/relationships/image" Target="../media/image8.pn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 Id="rId4" Type="http://schemas.openxmlformats.org/officeDocument/2006/relationships/image" Target="../media/image8.pn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 Id="rId4" Type="http://schemas.openxmlformats.org/officeDocument/2006/relationships/image" Target="../media/image8.pn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3.xml"/><Relationship Id="rId4" Type="http://schemas.openxmlformats.org/officeDocument/2006/relationships/image" Target="../media/image8.pn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3.xml"/><Relationship Id="rId4" Type="http://schemas.openxmlformats.org/officeDocument/2006/relationships/image" Target="../media/image8.pn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3.xml"/><Relationship Id="rId4" Type="http://schemas.openxmlformats.org/officeDocument/2006/relationships/image" Target="../media/image8.pn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3.xml"/><Relationship Id="rId4" Type="http://schemas.openxmlformats.org/officeDocument/2006/relationships/image" Target="../media/image8.png"/></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4.xml"/><Relationship Id="rId4" Type="http://schemas.openxmlformats.org/officeDocument/2006/relationships/image" Target="../media/image8.pn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4.xml"/><Relationship Id="rId4" Type="http://schemas.openxmlformats.org/officeDocument/2006/relationships/image" Target="../media/image8.pn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4.xml"/><Relationship Id="rId4" Type="http://schemas.openxmlformats.org/officeDocument/2006/relationships/image" Target="../media/image8.pn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4.xml"/><Relationship Id="rId4" Type="http://schemas.openxmlformats.org/officeDocument/2006/relationships/image" Target="../media/image8.png"/></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5.xml"/><Relationship Id="rId4" Type="http://schemas.openxmlformats.org/officeDocument/2006/relationships/image" Target="../media/image8.png"/></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5.xml"/><Relationship Id="rId4" Type="http://schemas.openxmlformats.org/officeDocument/2006/relationships/image" Target="../media/image8.png"/></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5.xml"/><Relationship Id="rId4" Type="http://schemas.openxmlformats.org/officeDocument/2006/relationships/image" Target="../media/image8.png"/></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5.xml"/><Relationship Id="rId4" Type="http://schemas.openxmlformats.org/officeDocument/2006/relationships/image" Target="../media/image8.png"/></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6.xml"/><Relationship Id="rId4" Type="http://schemas.openxmlformats.org/officeDocument/2006/relationships/image" Target="../media/image8.png"/></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6.xml"/><Relationship Id="rId4" Type="http://schemas.openxmlformats.org/officeDocument/2006/relationships/image" Target="../media/image8.png"/></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6.xml"/><Relationship Id="rId4" Type="http://schemas.openxmlformats.org/officeDocument/2006/relationships/image" Target="../media/image8.png"/></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6.xml"/><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Slide Number Placeholder 6"/>
          <p:cNvSpPr>
            <a:spLocks noGrp="1"/>
          </p:cNvSpPr>
          <p:nvPr userDrawn="1">
            <p:ph type="sldNum" sz="quarter" idx="10"/>
          </p:nvPr>
        </p:nvSpPr>
        <p:spPr>
          <a:xfrm>
            <a:off x="0" y="6492875"/>
            <a:ext cx="2133600" cy="365125"/>
          </a:xfrm>
        </p:spPr>
        <p:txBody>
          <a:bodyPr/>
          <a:lstStyle>
            <a:lvl1pPr algn="l">
              <a:defRPr/>
            </a:lvl1pPr>
          </a:lstStyle>
          <a:p>
            <a:pPr>
              <a:defRPr/>
            </a:pPr>
            <a:r>
              <a:rPr lang="en-US"/>
              <a:t>     </a:t>
            </a:r>
            <a:fld id="{E6F4B3FB-C725-4439-A4F1-B03E3253816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13" descr="HCF logo.jpg"/>
          <p:cNvPicPr>
            <a:picLocks noChangeAspect="1"/>
          </p:cNvPicPr>
          <p:nvPr userDrawn="1"/>
        </p:nvPicPr>
        <p:blipFill>
          <a:blip r:embed="rId2" cstate="print"/>
          <a:srcRect l="43343" t="10706" r="43890" b="48175"/>
          <a:stretch>
            <a:fillRect/>
          </a:stretch>
        </p:blipFill>
        <p:spPr bwMode="auto">
          <a:xfrm>
            <a:off x="8355013" y="6032500"/>
            <a:ext cx="407987" cy="673100"/>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2743200"/>
            <a:ext cx="8229600" cy="3382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0"/>
          </p:nvPr>
        </p:nvSpPr>
        <p:spPr>
          <a:xfrm>
            <a:off x="0" y="6492875"/>
            <a:ext cx="2133600" cy="365125"/>
          </a:xfrm>
        </p:spPr>
        <p:txBody>
          <a:bodyPr/>
          <a:lstStyle>
            <a:lvl1pPr algn="l">
              <a:defRPr/>
            </a:lvl1pPr>
          </a:lstStyle>
          <a:p>
            <a:pPr>
              <a:defRPr/>
            </a:pPr>
            <a:r>
              <a:rPr lang="en-US"/>
              <a:t>     </a:t>
            </a:r>
            <a:fld id="{3A6E8D21-B688-44F7-901D-4D43223B614B}"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00025" y="1028700"/>
            <a:ext cx="874395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681379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00025" y="1028700"/>
            <a:ext cx="874395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65905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00025" y="1028700"/>
            <a:ext cx="874395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79407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00025" y="6191104"/>
            <a:ext cx="8743950" cy="438297"/>
          </a:xfrm>
          <a:prstGeom prst="rect">
            <a:avLst/>
          </a:prstGeom>
          <a:noFill/>
          <a:ln w="9525">
            <a:noFill/>
            <a:miter lim="800000"/>
            <a:headEnd/>
            <a:tailEnd/>
          </a:ln>
        </p:spPr>
        <p:txBody>
          <a:bodyPr lIns="91440" tIns="0" numCol="1"/>
          <a:lstStyle>
            <a:lvl1pPr marL="0" indent="0">
              <a:buNone/>
              <a:defRPr sz="675">
                <a:solidFill>
                  <a:schemeClr val="tx1">
                    <a:lumMod val="75000"/>
                    <a:lumOff val="25000"/>
                  </a:schemeClr>
                </a:solidFill>
              </a:defRPr>
            </a:lvl1pPr>
            <a:lvl2pPr>
              <a:defRPr sz="1013">
                <a:solidFill>
                  <a:srgbClr val="83847A"/>
                </a:solidFill>
              </a:defRPr>
            </a:lvl2pPr>
            <a:lvl3pPr>
              <a:defRPr sz="844">
                <a:solidFill>
                  <a:srgbClr val="83847A"/>
                </a:solidFill>
              </a:defRPr>
            </a:lvl3pPr>
            <a:lvl4pPr>
              <a:defRPr sz="844">
                <a:solidFill>
                  <a:srgbClr val="83847A"/>
                </a:solidFill>
              </a:defRPr>
            </a:lvl4pPr>
            <a:lvl5pPr>
              <a:defRPr sz="844">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00025" y="1028701"/>
            <a:ext cx="874395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701005"/>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9144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83354171"/>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4652920"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98186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00025"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00025"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4652920"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4654296"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4920441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192308" y="1028700"/>
            <a:ext cx="5751667"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26986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109486"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00025" y="1028700"/>
            <a:ext cx="5751666"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60604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285750" y="3775869"/>
            <a:ext cx="85725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00025"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4629150"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4629150"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754459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Slide Number Placeholder 6"/>
          <p:cNvSpPr txBox="1">
            <a:spLocks/>
          </p:cNvSpPr>
          <p:nvPr userDrawn="1"/>
        </p:nvSpPr>
        <p:spPr>
          <a:xfrm>
            <a:off x="0" y="6492875"/>
            <a:ext cx="2133600" cy="365125"/>
          </a:xfrm>
          <a:prstGeom prst="rect">
            <a:avLst/>
          </a:prstGeom>
        </p:spPr>
        <p:txBody>
          <a:bodyPr anchor="ctr"/>
          <a:lstStyle>
            <a:lvl1pPr algn="l">
              <a:defRPr/>
            </a:lvl1pPr>
          </a:lstStyle>
          <a:p>
            <a:pPr fontAlgn="auto">
              <a:spcBef>
                <a:spcPts val="0"/>
              </a:spcBef>
              <a:spcAft>
                <a:spcPts val="0"/>
              </a:spcAft>
              <a:defRPr/>
            </a:pPr>
            <a:r>
              <a:rPr lang="en-US" sz="1200">
                <a:solidFill>
                  <a:schemeClr val="tx1">
                    <a:tint val="75000"/>
                  </a:schemeClr>
                </a:solidFill>
                <a:latin typeface="+mn-lt"/>
                <a:cs typeface="+mn-cs"/>
              </a:rPr>
              <a:t>     </a:t>
            </a:r>
            <a:fld id="{2E9C7CD6-B051-405C-BBB5-B73CFDF5A748}" type="slidenum">
              <a:rPr lang="en-US" sz="1200" smtClean="0">
                <a:solidFill>
                  <a:schemeClr val="tx1">
                    <a:tint val="75000"/>
                  </a:schemeClr>
                </a:solidFill>
                <a:latin typeface="+mn-lt"/>
                <a:cs typeface="+mn-cs"/>
              </a:rPr>
              <a:pPr fontAlgn="auto">
                <a:spcBef>
                  <a:spcPts val="0"/>
                </a:spcBef>
                <a:spcAft>
                  <a:spcPts val="0"/>
                </a:spcAft>
                <a:defRPr/>
              </a:pPr>
              <a:t>‹#›</a:t>
            </a:fld>
            <a:endParaRPr lang="en-US" sz="1200" dirty="0">
              <a:solidFill>
                <a:schemeClr val="tx1">
                  <a:tint val="75000"/>
                </a:schemeClr>
              </a:solidFill>
              <a:latin typeface="+mn-lt"/>
              <a:cs typeface="+mn-cs"/>
            </a:endParaRPr>
          </a:p>
        </p:txBody>
      </p:sp>
      <p:pic>
        <p:nvPicPr>
          <p:cNvPr id="5" name="Picture 13" descr="HCF logo.jpg"/>
          <p:cNvPicPr>
            <a:picLocks noChangeAspect="1"/>
          </p:cNvPicPr>
          <p:nvPr userDrawn="1"/>
        </p:nvPicPr>
        <p:blipFill>
          <a:blip r:embed="rId2" cstate="print"/>
          <a:srcRect l="43343" t="10706" r="43890" b="48175"/>
          <a:stretch>
            <a:fillRect/>
          </a:stretch>
        </p:blipFill>
        <p:spPr bwMode="auto">
          <a:xfrm>
            <a:off x="8355013" y="6032500"/>
            <a:ext cx="407987" cy="673100"/>
          </a:xfrm>
          <a:prstGeom prst="rect">
            <a:avLst/>
          </a:prstGeom>
          <a:noFill/>
          <a:ln w="9525">
            <a:noFill/>
            <a:miter lim="800000"/>
            <a:headEnd/>
            <a:tailEnd/>
          </a:ln>
        </p:spPr>
      </p:pic>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00025" y="3687764"/>
            <a:ext cx="874395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0648207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27302917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00025" y="2157414"/>
            <a:ext cx="874395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01476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43816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3750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45657" y="5394628"/>
            <a:ext cx="8866847"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83847A"/>
              </a:solidFill>
              <a:effectLst/>
              <a:uLnTx/>
              <a:uFillTx/>
              <a:latin typeface="Arial"/>
              <a:ea typeface="+mn-ea"/>
              <a:cs typeface="+mn-cs"/>
            </a:endParaRPr>
          </a:p>
        </p:txBody>
      </p:sp>
      <p:sp>
        <p:nvSpPr>
          <p:cNvPr id="8" name="Content Placeholder 7"/>
          <p:cNvSpPr>
            <a:spLocks noGrp="1"/>
          </p:cNvSpPr>
          <p:nvPr>
            <p:ph sz="quarter" idx="12"/>
          </p:nvPr>
        </p:nvSpPr>
        <p:spPr>
          <a:xfrm>
            <a:off x="57150" y="66676"/>
            <a:ext cx="9015412"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0025" y="169864"/>
            <a:ext cx="874395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25621818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14328534"/>
      </p:ext>
    </p:extLst>
  </p:cSld>
  <p:clrMapOvr>
    <a:masterClrMapping/>
  </p:clrMapOvr>
  <p:hf hdr="0" dt="0"/>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290055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902631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73383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4B64A4-0E7F-4573-8160-FC6E8D3A27EA}" type="datetimeFigureOut">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847462-AA8B-4992-871B-7FA31F257AC6}" type="slidenum">
              <a:rPr lang="en-US" smtClean="0"/>
              <a:t>‹#›</a:t>
            </a:fld>
            <a:endParaRPr lang="en-US"/>
          </a:p>
        </p:txBody>
      </p:sp>
    </p:spTree>
    <p:extLst>
      <p:ext uri="{BB962C8B-B14F-4D97-AF65-F5344CB8AC3E}">
        <p14:creationId xmlns:p14="http://schemas.microsoft.com/office/powerpoint/2010/main" val="24955877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4" name="Title 5"/>
          <p:cNvSpPr>
            <a:spLocks noGrp="1"/>
          </p:cNvSpPr>
          <p:nvPr>
            <p:ph type="title"/>
          </p:nvPr>
        </p:nvSpPr>
        <p:spPr>
          <a:xfrm>
            <a:off x="200025" y="265873"/>
            <a:ext cx="4371975"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665035" y="265873"/>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4665035" y="3528392"/>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00025" y="2059389"/>
            <a:ext cx="436245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2" name="TextBox 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2064236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9142646" cy="6859016"/>
          </a:xfrm>
          <a:prstGeom prst="rect">
            <a:avLst/>
          </a:prstGeom>
        </p:spPr>
      </p:pic>
      <p:sp>
        <p:nvSpPr>
          <p:cNvPr id="14" name="Title 5"/>
          <p:cNvSpPr>
            <a:spLocks noGrp="1"/>
          </p:cNvSpPr>
          <p:nvPr>
            <p:ph type="title"/>
          </p:nvPr>
        </p:nvSpPr>
        <p:spPr>
          <a:xfrm>
            <a:off x="200026" y="260932"/>
            <a:ext cx="436595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759995" y="260931"/>
            <a:ext cx="418398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6457950"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00026" y="2058988"/>
            <a:ext cx="4356497"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3855708"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21026915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1291" cy="6858000"/>
          </a:xfrm>
          <a:prstGeom prst="rect">
            <a:avLst/>
          </a:prstGeom>
        </p:spPr>
      </p:pic>
      <p:sp>
        <p:nvSpPr>
          <p:cNvPr id="3" name="Text Placeholder 2"/>
          <p:cNvSpPr>
            <a:spLocks noGrp="1"/>
          </p:cNvSpPr>
          <p:nvPr>
            <p:ph type="body" sz="quarter" idx="19"/>
          </p:nvPr>
        </p:nvSpPr>
        <p:spPr>
          <a:xfrm>
            <a:off x="285751" y="2059388"/>
            <a:ext cx="3650456"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6542611"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028449"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6542611"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285750" y="265873"/>
            <a:ext cx="3650146"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4028449"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27456376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6" name="TextBox 15"/>
          <p:cNvSpPr txBox="1"/>
          <p:nvPr userDrawn="1"/>
        </p:nvSpPr>
        <p:spPr>
          <a:xfrm>
            <a:off x="200025" y="5217495"/>
            <a:ext cx="3252829" cy="279692"/>
          </a:xfrm>
          <a:prstGeom prst="rect">
            <a:avLst/>
          </a:prstGeom>
          <a:noFill/>
        </p:spPr>
        <p:txBody>
          <a:bodyPr wrap="square" lIns="68580" t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r>
              <a:rPr kumimoji="0" lang="en-US" sz="506" b="0" i="1" u="none" strike="noStrike" kern="1200" cap="none" spc="0" normalizeH="0" baseline="0" noProof="0" dirty="0">
                <a:ln>
                  <a:noFill/>
                </a:ln>
                <a:solidFill>
                  <a:srgbClr val="000000"/>
                </a:solidFill>
                <a:effectLst/>
                <a:uLnTx/>
                <a:uFillTx/>
                <a:latin typeface="Arial"/>
                <a:ea typeface="+mn-ea"/>
                <a:cs typeface="+mn-cs"/>
              </a:rPr>
              <a:t>The views, opinions and findings contained in this report are those of the authors(s) and should not be construed as an official Department of the Army position, policy or decision, unless so designated by other official documentation.</a:t>
            </a: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endParaRPr kumimoji="0" lang="en-US" sz="506" b="0" i="1" u="none" strike="noStrike" kern="1200" cap="none" spc="0" normalizeH="0" baseline="0" noProof="0" dirty="0">
              <a:ln>
                <a:noFill/>
              </a:ln>
              <a:solidFill>
                <a:srgbClr val="000000"/>
              </a:solidFill>
              <a:effectLst/>
              <a:uLnTx/>
              <a:uFillTx/>
              <a:latin typeface="Arial"/>
              <a:ea typeface="+mn-ea"/>
              <a:cs typeface="+mn-cs"/>
            </a:endParaRPr>
          </a:p>
        </p:txBody>
      </p:sp>
      <p:sp>
        <p:nvSpPr>
          <p:cNvPr id="18" name="Picture Placeholder 16"/>
          <p:cNvSpPr>
            <a:spLocks noGrp="1" noChangeAspect="1"/>
          </p:cNvSpPr>
          <p:nvPr>
            <p:ph type="pic" sz="quarter" idx="13"/>
          </p:nvPr>
        </p:nvSpPr>
        <p:spPr>
          <a:xfrm>
            <a:off x="6375345" y="3880887"/>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6375345" y="1227139"/>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544543" y="1227139"/>
            <a:ext cx="2767055"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00025" y="246491"/>
            <a:ext cx="874395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00025" y="1227139"/>
            <a:ext cx="3252829"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26457601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85754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00025" y="1028700"/>
            <a:ext cx="874395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7517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00025" y="1028700"/>
            <a:ext cx="874395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64349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00025" y="1028700"/>
            <a:ext cx="874395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75803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00025" y="6191104"/>
            <a:ext cx="8743950" cy="438297"/>
          </a:xfrm>
          <a:prstGeom prst="rect">
            <a:avLst/>
          </a:prstGeom>
          <a:noFill/>
          <a:ln w="9525">
            <a:noFill/>
            <a:miter lim="800000"/>
            <a:headEnd/>
            <a:tailEnd/>
          </a:ln>
        </p:spPr>
        <p:txBody>
          <a:bodyPr lIns="91440" tIns="0" numCol="1"/>
          <a:lstStyle>
            <a:lvl1pPr marL="0" indent="0">
              <a:buNone/>
              <a:defRPr sz="675">
                <a:solidFill>
                  <a:schemeClr val="tx1">
                    <a:lumMod val="75000"/>
                    <a:lumOff val="25000"/>
                  </a:schemeClr>
                </a:solidFill>
              </a:defRPr>
            </a:lvl1pPr>
            <a:lvl2pPr>
              <a:defRPr sz="1013">
                <a:solidFill>
                  <a:srgbClr val="83847A"/>
                </a:solidFill>
              </a:defRPr>
            </a:lvl2pPr>
            <a:lvl3pPr>
              <a:defRPr sz="844">
                <a:solidFill>
                  <a:srgbClr val="83847A"/>
                </a:solidFill>
              </a:defRPr>
            </a:lvl3pPr>
            <a:lvl4pPr>
              <a:defRPr sz="844">
                <a:solidFill>
                  <a:srgbClr val="83847A"/>
                </a:solidFill>
              </a:defRPr>
            </a:lvl4pPr>
            <a:lvl5pPr>
              <a:defRPr sz="844">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00025" y="1028701"/>
            <a:ext cx="874395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0084795"/>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9144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9421225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B2976FA2-CD66-464D-935C-1EC599BC9A63}" type="datetimeFigureOut">
              <a:rPr lang="en-US" smtClean="0"/>
              <a:t>9/20/2021</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3BB69958-9182-4B23-9E1C-1990B3772CF0}" type="slidenum">
              <a:rPr lang="en-US" smtClean="0"/>
              <a:t>‹#›</a:t>
            </a:fld>
            <a:endParaRPr lang="en-US"/>
          </a:p>
        </p:txBody>
      </p:sp>
    </p:spTree>
    <p:extLst>
      <p:ext uri="{BB962C8B-B14F-4D97-AF65-F5344CB8AC3E}">
        <p14:creationId xmlns:p14="http://schemas.microsoft.com/office/powerpoint/2010/main" val="32807798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4652920"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51155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00025"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00025"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4652920"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4654296"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0129065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192308" y="1028700"/>
            <a:ext cx="5751667"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97493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109486"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00025" y="1028700"/>
            <a:ext cx="5751666"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63715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285750" y="3775869"/>
            <a:ext cx="85725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00025"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4629150"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4629150"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209132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00025" y="3687764"/>
            <a:ext cx="874395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0002586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146669732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00025" y="2157414"/>
            <a:ext cx="874395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99975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55338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662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B2976FA2-CD66-464D-935C-1EC599BC9A63}" type="datetimeFigureOut">
              <a:rPr lang="en-US" smtClean="0"/>
              <a:t>9/20/2021</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3BB69958-9182-4B23-9E1C-1990B3772CF0}" type="slidenum">
              <a:rPr lang="en-US" smtClean="0"/>
              <a:t>‹#›</a:t>
            </a:fld>
            <a:endParaRPr lang="en-US"/>
          </a:p>
        </p:txBody>
      </p:sp>
    </p:spTree>
    <p:extLst>
      <p:ext uri="{BB962C8B-B14F-4D97-AF65-F5344CB8AC3E}">
        <p14:creationId xmlns:p14="http://schemas.microsoft.com/office/powerpoint/2010/main" val="21312576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45657" y="5394628"/>
            <a:ext cx="8866847"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83847A"/>
              </a:solidFill>
              <a:effectLst/>
              <a:uLnTx/>
              <a:uFillTx/>
              <a:latin typeface="Arial"/>
              <a:ea typeface="+mn-ea"/>
              <a:cs typeface="+mn-cs"/>
            </a:endParaRPr>
          </a:p>
        </p:txBody>
      </p:sp>
      <p:sp>
        <p:nvSpPr>
          <p:cNvPr id="8" name="Content Placeholder 7"/>
          <p:cNvSpPr>
            <a:spLocks noGrp="1"/>
          </p:cNvSpPr>
          <p:nvPr>
            <p:ph sz="quarter" idx="12"/>
          </p:nvPr>
        </p:nvSpPr>
        <p:spPr>
          <a:xfrm>
            <a:off x="57150" y="66676"/>
            <a:ext cx="9015412"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0025" y="169864"/>
            <a:ext cx="874395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94437048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82948381"/>
      </p:ext>
    </p:extLst>
  </p:cSld>
  <p:clrMapOvr>
    <a:masterClrMapping/>
  </p:clrMapOvr>
  <p:hf hdr="0" dt="0"/>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5183297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2445105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666832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4" name="Title 5"/>
          <p:cNvSpPr>
            <a:spLocks noGrp="1"/>
          </p:cNvSpPr>
          <p:nvPr>
            <p:ph type="title"/>
          </p:nvPr>
        </p:nvSpPr>
        <p:spPr>
          <a:xfrm>
            <a:off x="200025" y="265873"/>
            <a:ext cx="4371975"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665035" y="265873"/>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4665035" y="3528392"/>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00025" y="2059389"/>
            <a:ext cx="436245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2" name="TextBox 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33038294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9142646" cy="6859016"/>
          </a:xfrm>
          <a:prstGeom prst="rect">
            <a:avLst/>
          </a:prstGeom>
        </p:spPr>
      </p:pic>
      <p:sp>
        <p:nvSpPr>
          <p:cNvPr id="14" name="Title 5"/>
          <p:cNvSpPr>
            <a:spLocks noGrp="1"/>
          </p:cNvSpPr>
          <p:nvPr>
            <p:ph type="title"/>
          </p:nvPr>
        </p:nvSpPr>
        <p:spPr>
          <a:xfrm>
            <a:off x="200026" y="260932"/>
            <a:ext cx="436595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759995" y="260931"/>
            <a:ext cx="418398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6457950"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00026" y="2058988"/>
            <a:ext cx="4356497"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3855708"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11059119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1291" cy="6858000"/>
          </a:xfrm>
          <a:prstGeom prst="rect">
            <a:avLst/>
          </a:prstGeom>
        </p:spPr>
      </p:pic>
      <p:sp>
        <p:nvSpPr>
          <p:cNvPr id="3" name="Text Placeholder 2"/>
          <p:cNvSpPr>
            <a:spLocks noGrp="1"/>
          </p:cNvSpPr>
          <p:nvPr>
            <p:ph type="body" sz="quarter" idx="19"/>
          </p:nvPr>
        </p:nvSpPr>
        <p:spPr>
          <a:xfrm>
            <a:off x="285751" y="2059388"/>
            <a:ext cx="3650456"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6542611"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028449"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6542611"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285750" y="265873"/>
            <a:ext cx="3650146"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4028449"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10965114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6" name="TextBox 15"/>
          <p:cNvSpPr txBox="1"/>
          <p:nvPr userDrawn="1"/>
        </p:nvSpPr>
        <p:spPr>
          <a:xfrm>
            <a:off x="200025" y="5217495"/>
            <a:ext cx="3252829" cy="279692"/>
          </a:xfrm>
          <a:prstGeom prst="rect">
            <a:avLst/>
          </a:prstGeom>
          <a:noFill/>
        </p:spPr>
        <p:txBody>
          <a:bodyPr wrap="square" lIns="68580" t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r>
              <a:rPr kumimoji="0" lang="en-US" sz="506" b="0" i="1" u="none" strike="noStrike" kern="1200" cap="none" spc="0" normalizeH="0" baseline="0" noProof="0" dirty="0">
                <a:ln>
                  <a:noFill/>
                </a:ln>
                <a:solidFill>
                  <a:srgbClr val="000000"/>
                </a:solidFill>
                <a:effectLst/>
                <a:uLnTx/>
                <a:uFillTx/>
                <a:latin typeface="Arial"/>
                <a:ea typeface="+mn-ea"/>
                <a:cs typeface="+mn-cs"/>
              </a:rPr>
              <a:t>The views, opinions and findings contained in this report are those of the authors(s) and should not be construed as an official Department of the Army position, policy or decision, unless so designated by other official documentation.</a:t>
            </a: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endParaRPr kumimoji="0" lang="en-US" sz="506" b="0" i="1" u="none" strike="noStrike" kern="1200" cap="none" spc="0" normalizeH="0" baseline="0" noProof="0" dirty="0">
              <a:ln>
                <a:noFill/>
              </a:ln>
              <a:solidFill>
                <a:srgbClr val="000000"/>
              </a:solidFill>
              <a:effectLst/>
              <a:uLnTx/>
              <a:uFillTx/>
              <a:latin typeface="Arial"/>
              <a:ea typeface="+mn-ea"/>
              <a:cs typeface="+mn-cs"/>
            </a:endParaRPr>
          </a:p>
        </p:txBody>
      </p:sp>
      <p:sp>
        <p:nvSpPr>
          <p:cNvPr id="18" name="Picture Placeholder 16"/>
          <p:cNvSpPr>
            <a:spLocks noGrp="1" noChangeAspect="1"/>
          </p:cNvSpPr>
          <p:nvPr>
            <p:ph type="pic" sz="quarter" idx="13"/>
          </p:nvPr>
        </p:nvSpPr>
        <p:spPr>
          <a:xfrm>
            <a:off x="6375345" y="3880887"/>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6375345" y="1227139"/>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544543" y="1227139"/>
            <a:ext cx="2767055"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00025" y="246491"/>
            <a:ext cx="874395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00025" y="1227139"/>
            <a:ext cx="3252829"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42038581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3369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B2976FA2-CD66-464D-935C-1EC599BC9A63}" type="datetimeFigureOut">
              <a:rPr lang="en-US" smtClean="0"/>
              <a:t>9/20/2021</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3BB69958-9182-4B23-9E1C-1990B3772CF0}" type="slidenum">
              <a:rPr lang="en-US" smtClean="0"/>
              <a:t>‹#›</a:t>
            </a:fld>
            <a:endParaRPr lang="en-US"/>
          </a:p>
        </p:txBody>
      </p:sp>
    </p:spTree>
    <p:extLst>
      <p:ext uri="{BB962C8B-B14F-4D97-AF65-F5344CB8AC3E}">
        <p14:creationId xmlns:p14="http://schemas.microsoft.com/office/powerpoint/2010/main" val="105030837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00025" y="1028700"/>
            <a:ext cx="874395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876493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00025" y="1028700"/>
            <a:ext cx="874395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655884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00025" y="1028700"/>
            <a:ext cx="874395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8971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00025" y="6191104"/>
            <a:ext cx="8743950" cy="438297"/>
          </a:xfrm>
          <a:prstGeom prst="rect">
            <a:avLst/>
          </a:prstGeom>
          <a:noFill/>
          <a:ln w="9525">
            <a:noFill/>
            <a:miter lim="800000"/>
            <a:headEnd/>
            <a:tailEnd/>
          </a:ln>
        </p:spPr>
        <p:txBody>
          <a:bodyPr lIns="91440" tIns="0" numCol="1"/>
          <a:lstStyle>
            <a:lvl1pPr marL="0" indent="0">
              <a:buNone/>
              <a:defRPr sz="675">
                <a:solidFill>
                  <a:schemeClr val="tx1">
                    <a:lumMod val="75000"/>
                    <a:lumOff val="25000"/>
                  </a:schemeClr>
                </a:solidFill>
              </a:defRPr>
            </a:lvl1pPr>
            <a:lvl2pPr>
              <a:defRPr sz="1013">
                <a:solidFill>
                  <a:srgbClr val="83847A"/>
                </a:solidFill>
              </a:defRPr>
            </a:lvl2pPr>
            <a:lvl3pPr>
              <a:defRPr sz="844">
                <a:solidFill>
                  <a:srgbClr val="83847A"/>
                </a:solidFill>
              </a:defRPr>
            </a:lvl3pPr>
            <a:lvl4pPr>
              <a:defRPr sz="844">
                <a:solidFill>
                  <a:srgbClr val="83847A"/>
                </a:solidFill>
              </a:defRPr>
            </a:lvl4pPr>
            <a:lvl5pPr>
              <a:defRPr sz="844">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00025" y="1028701"/>
            <a:ext cx="874395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9480229"/>
      </p:ext>
    </p:extLst>
  </p:cSld>
  <p:clrMapOvr>
    <a:masterClrMapping/>
  </p:clrMapOvr>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9144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44379682"/>
      </p:ext>
    </p:extLst>
  </p:cSld>
  <p:clrMapOvr>
    <a:masterClrMapping/>
  </p:clrMapOvr>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4652920"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95913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00025"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00025"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4652920"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4654296"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64196082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192308" y="1028700"/>
            <a:ext cx="5751667"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86171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109486"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00025" y="1028700"/>
            <a:ext cx="5751666"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824310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285750" y="3775869"/>
            <a:ext cx="85725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00025"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4629150"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4629150"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802821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B2976FA2-CD66-464D-935C-1EC599BC9A63}" type="datetimeFigureOut">
              <a:rPr lang="en-US" smtClean="0"/>
              <a:t>9/20/2021</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3BB69958-9182-4B23-9E1C-1990B3772CF0}" type="slidenum">
              <a:rPr lang="en-US" smtClean="0"/>
              <a:t>‹#›</a:t>
            </a:fld>
            <a:endParaRPr lang="en-US"/>
          </a:p>
        </p:txBody>
      </p:sp>
    </p:spTree>
    <p:extLst>
      <p:ext uri="{BB962C8B-B14F-4D97-AF65-F5344CB8AC3E}">
        <p14:creationId xmlns:p14="http://schemas.microsoft.com/office/powerpoint/2010/main" val="9849243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00025" y="3687764"/>
            <a:ext cx="874395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3363159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27730952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00025" y="2157414"/>
            <a:ext cx="874395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52374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2584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3995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45657" y="5394628"/>
            <a:ext cx="8866847"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83847A"/>
              </a:solidFill>
              <a:effectLst/>
              <a:uLnTx/>
              <a:uFillTx/>
              <a:latin typeface="Arial"/>
              <a:ea typeface="+mn-ea"/>
              <a:cs typeface="+mn-cs"/>
            </a:endParaRPr>
          </a:p>
        </p:txBody>
      </p:sp>
      <p:sp>
        <p:nvSpPr>
          <p:cNvPr id="8" name="Content Placeholder 7"/>
          <p:cNvSpPr>
            <a:spLocks noGrp="1"/>
          </p:cNvSpPr>
          <p:nvPr>
            <p:ph sz="quarter" idx="12"/>
          </p:nvPr>
        </p:nvSpPr>
        <p:spPr>
          <a:xfrm>
            <a:off x="57150" y="66676"/>
            <a:ext cx="9015412"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0025" y="169864"/>
            <a:ext cx="874395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39517371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02771779"/>
      </p:ext>
    </p:extLst>
  </p:cSld>
  <p:clrMapOvr>
    <a:masterClrMapping/>
  </p:clrMapOvr>
  <p:hf hdr="0" dt="0"/>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84210975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71312830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9734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50"/>
            <a:ext cx="2057400" cy="365125"/>
          </a:xfrm>
          <a:prstGeom prst="rect">
            <a:avLst/>
          </a:prstGeom>
        </p:spPr>
        <p:txBody>
          <a:bodyPr/>
          <a:lstStyle/>
          <a:p>
            <a:fld id="{B2976FA2-CD66-464D-935C-1EC599BC9A63}" type="datetimeFigureOut">
              <a:rPr lang="en-US" smtClean="0"/>
              <a:t>9/20/2021</a:t>
            </a:fld>
            <a:endParaRPr lang="en-US"/>
          </a:p>
        </p:txBody>
      </p:sp>
      <p:sp>
        <p:nvSpPr>
          <p:cNvPr id="8" name="Footer Placeholder 7"/>
          <p:cNvSpPr>
            <a:spLocks noGrp="1"/>
          </p:cNvSpPr>
          <p:nvPr>
            <p:ph type="ftr" sz="quarter" idx="11"/>
          </p:nvPr>
        </p:nvSpPr>
        <p:spPr>
          <a:xfrm>
            <a:off x="3028950" y="6356350"/>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p>
            <a:fld id="{3BB69958-9182-4B23-9E1C-1990B3772CF0}" type="slidenum">
              <a:rPr lang="en-US" smtClean="0"/>
              <a:t>‹#›</a:t>
            </a:fld>
            <a:endParaRPr lang="en-US"/>
          </a:p>
        </p:txBody>
      </p:sp>
    </p:spTree>
    <p:extLst>
      <p:ext uri="{BB962C8B-B14F-4D97-AF65-F5344CB8AC3E}">
        <p14:creationId xmlns:p14="http://schemas.microsoft.com/office/powerpoint/2010/main" val="175927453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4" name="Title 5"/>
          <p:cNvSpPr>
            <a:spLocks noGrp="1"/>
          </p:cNvSpPr>
          <p:nvPr>
            <p:ph type="title"/>
          </p:nvPr>
        </p:nvSpPr>
        <p:spPr>
          <a:xfrm>
            <a:off x="200025" y="265873"/>
            <a:ext cx="4371975"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665035" y="265873"/>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4665035" y="3528392"/>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00025" y="2059389"/>
            <a:ext cx="436245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2" name="TextBox 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74064788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9142646" cy="6859016"/>
          </a:xfrm>
          <a:prstGeom prst="rect">
            <a:avLst/>
          </a:prstGeom>
        </p:spPr>
      </p:pic>
      <p:sp>
        <p:nvSpPr>
          <p:cNvPr id="14" name="Title 5"/>
          <p:cNvSpPr>
            <a:spLocks noGrp="1"/>
          </p:cNvSpPr>
          <p:nvPr>
            <p:ph type="title"/>
          </p:nvPr>
        </p:nvSpPr>
        <p:spPr>
          <a:xfrm>
            <a:off x="200026" y="260932"/>
            <a:ext cx="436595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759995" y="260931"/>
            <a:ext cx="418398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6457950"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00026" y="2058988"/>
            <a:ext cx="4356497"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3855708"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215051057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1291" cy="6858000"/>
          </a:xfrm>
          <a:prstGeom prst="rect">
            <a:avLst/>
          </a:prstGeom>
        </p:spPr>
      </p:pic>
      <p:sp>
        <p:nvSpPr>
          <p:cNvPr id="3" name="Text Placeholder 2"/>
          <p:cNvSpPr>
            <a:spLocks noGrp="1"/>
          </p:cNvSpPr>
          <p:nvPr>
            <p:ph type="body" sz="quarter" idx="19"/>
          </p:nvPr>
        </p:nvSpPr>
        <p:spPr>
          <a:xfrm>
            <a:off x="285751" y="2059388"/>
            <a:ext cx="3650456"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6542611"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028449"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6542611"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285750" y="265873"/>
            <a:ext cx="3650146"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4028449"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303376590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6" name="TextBox 15"/>
          <p:cNvSpPr txBox="1"/>
          <p:nvPr userDrawn="1"/>
        </p:nvSpPr>
        <p:spPr>
          <a:xfrm>
            <a:off x="200025" y="5217495"/>
            <a:ext cx="3252829" cy="279692"/>
          </a:xfrm>
          <a:prstGeom prst="rect">
            <a:avLst/>
          </a:prstGeom>
          <a:noFill/>
        </p:spPr>
        <p:txBody>
          <a:bodyPr wrap="square" lIns="68580" t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r>
              <a:rPr kumimoji="0" lang="en-US" sz="506" b="0" i="1" u="none" strike="noStrike" kern="1200" cap="none" spc="0" normalizeH="0" baseline="0" noProof="0" dirty="0">
                <a:ln>
                  <a:noFill/>
                </a:ln>
                <a:solidFill>
                  <a:srgbClr val="000000"/>
                </a:solidFill>
                <a:effectLst/>
                <a:uLnTx/>
                <a:uFillTx/>
                <a:latin typeface="Arial"/>
                <a:ea typeface="+mn-ea"/>
                <a:cs typeface="+mn-cs"/>
              </a:rPr>
              <a:t>The views, opinions and findings contained in this report are those of the authors(s) and should not be construed as an official Department of the Army position, policy or decision, unless so designated by other official documentation.</a:t>
            </a: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endParaRPr kumimoji="0" lang="en-US" sz="506" b="0" i="1" u="none" strike="noStrike" kern="1200" cap="none" spc="0" normalizeH="0" baseline="0" noProof="0" dirty="0">
              <a:ln>
                <a:noFill/>
              </a:ln>
              <a:solidFill>
                <a:srgbClr val="000000"/>
              </a:solidFill>
              <a:effectLst/>
              <a:uLnTx/>
              <a:uFillTx/>
              <a:latin typeface="Arial"/>
              <a:ea typeface="+mn-ea"/>
              <a:cs typeface="+mn-cs"/>
            </a:endParaRPr>
          </a:p>
        </p:txBody>
      </p:sp>
      <p:sp>
        <p:nvSpPr>
          <p:cNvPr id="18" name="Picture Placeholder 16"/>
          <p:cNvSpPr>
            <a:spLocks noGrp="1" noChangeAspect="1"/>
          </p:cNvSpPr>
          <p:nvPr>
            <p:ph type="pic" sz="quarter" idx="13"/>
          </p:nvPr>
        </p:nvSpPr>
        <p:spPr>
          <a:xfrm>
            <a:off x="6375345" y="3880887"/>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6375345" y="1227139"/>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544543" y="1227139"/>
            <a:ext cx="2767055"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00025" y="246491"/>
            <a:ext cx="874395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00025" y="1227139"/>
            <a:ext cx="3252829"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31580483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661389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00025" y="1028700"/>
            <a:ext cx="874395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06890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00025" y="1028700"/>
            <a:ext cx="874395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237560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00025" y="1028700"/>
            <a:ext cx="874395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85355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00025" y="6191104"/>
            <a:ext cx="8743950" cy="438297"/>
          </a:xfrm>
          <a:prstGeom prst="rect">
            <a:avLst/>
          </a:prstGeom>
          <a:noFill/>
          <a:ln w="9525">
            <a:noFill/>
            <a:miter lim="800000"/>
            <a:headEnd/>
            <a:tailEnd/>
          </a:ln>
        </p:spPr>
        <p:txBody>
          <a:bodyPr lIns="91440" tIns="0" numCol="1"/>
          <a:lstStyle>
            <a:lvl1pPr marL="0" indent="0">
              <a:buNone/>
              <a:defRPr sz="675">
                <a:solidFill>
                  <a:schemeClr val="tx1">
                    <a:lumMod val="75000"/>
                    <a:lumOff val="25000"/>
                  </a:schemeClr>
                </a:solidFill>
              </a:defRPr>
            </a:lvl1pPr>
            <a:lvl2pPr>
              <a:defRPr sz="1013">
                <a:solidFill>
                  <a:srgbClr val="83847A"/>
                </a:solidFill>
              </a:defRPr>
            </a:lvl2pPr>
            <a:lvl3pPr>
              <a:defRPr sz="844">
                <a:solidFill>
                  <a:srgbClr val="83847A"/>
                </a:solidFill>
              </a:defRPr>
            </a:lvl3pPr>
            <a:lvl4pPr>
              <a:defRPr sz="844">
                <a:solidFill>
                  <a:srgbClr val="83847A"/>
                </a:solidFill>
              </a:defRPr>
            </a:lvl4pPr>
            <a:lvl5pPr>
              <a:defRPr sz="844">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00025" y="1028701"/>
            <a:ext cx="874395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68806"/>
      </p:ext>
    </p:extLst>
  </p:cSld>
  <p:clrMapOvr>
    <a:masterClrMapping/>
  </p:clrMapOvr>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9144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6309107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B2976FA2-CD66-464D-935C-1EC599BC9A63}" type="datetimeFigureOut">
              <a:rPr lang="en-US" smtClean="0"/>
              <a:t>9/20/2021</a:t>
            </a:fld>
            <a:endParaRPr lang="en-US"/>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0"/>
            <a:ext cx="2057400" cy="365125"/>
          </a:xfrm>
          <a:prstGeom prst="rect">
            <a:avLst/>
          </a:prstGeom>
        </p:spPr>
        <p:txBody>
          <a:bodyPr/>
          <a:lstStyle/>
          <a:p>
            <a:fld id="{3BB69958-9182-4B23-9E1C-1990B3772CF0}" type="slidenum">
              <a:rPr lang="en-US" smtClean="0"/>
              <a:t>‹#›</a:t>
            </a:fld>
            <a:endParaRPr lang="en-US"/>
          </a:p>
        </p:txBody>
      </p:sp>
    </p:spTree>
    <p:extLst>
      <p:ext uri="{BB962C8B-B14F-4D97-AF65-F5344CB8AC3E}">
        <p14:creationId xmlns:p14="http://schemas.microsoft.com/office/powerpoint/2010/main" val="151508819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4652920"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396566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00025"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00025"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4652920"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4654296"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2099210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192308" y="1028700"/>
            <a:ext cx="5751667"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4829536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109486"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00025" y="1028700"/>
            <a:ext cx="5751666"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424337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285750" y="3775869"/>
            <a:ext cx="85725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00025"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4629150"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4629150"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7193053"/>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00025" y="3687764"/>
            <a:ext cx="874395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42058919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21781738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00025" y="2157414"/>
            <a:ext cx="874395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88176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094093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408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B2976FA2-CD66-464D-935C-1EC599BC9A63}" type="datetimeFigureOut">
              <a:rPr lang="en-US" smtClean="0"/>
              <a:t>9/20/2021</a:t>
            </a:fld>
            <a:endParaRPr lang="en-US"/>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p>
            <a:fld id="{3BB69958-9182-4B23-9E1C-1990B3772CF0}" type="slidenum">
              <a:rPr lang="en-US" smtClean="0"/>
              <a:t>‹#›</a:t>
            </a:fld>
            <a:endParaRPr lang="en-US"/>
          </a:p>
        </p:txBody>
      </p:sp>
    </p:spTree>
    <p:extLst>
      <p:ext uri="{BB962C8B-B14F-4D97-AF65-F5344CB8AC3E}">
        <p14:creationId xmlns:p14="http://schemas.microsoft.com/office/powerpoint/2010/main" val="188533032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45657" y="5394628"/>
            <a:ext cx="8866847"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83847A"/>
              </a:solidFill>
              <a:effectLst/>
              <a:uLnTx/>
              <a:uFillTx/>
              <a:latin typeface="Arial"/>
              <a:ea typeface="+mn-ea"/>
              <a:cs typeface="+mn-cs"/>
            </a:endParaRPr>
          </a:p>
        </p:txBody>
      </p:sp>
      <p:sp>
        <p:nvSpPr>
          <p:cNvPr id="8" name="Content Placeholder 7"/>
          <p:cNvSpPr>
            <a:spLocks noGrp="1"/>
          </p:cNvSpPr>
          <p:nvPr>
            <p:ph sz="quarter" idx="12"/>
          </p:nvPr>
        </p:nvSpPr>
        <p:spPr>
          <a:xfrm>
            <a:off x="57150" y="66676"/>
            <a:ext cx="9015412"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0025" y="169864"/>
            <a:ext cx="874395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34641849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40003103"/>
      </p:ext>
    </p:extLst>
  </p:cSld>
  <p:clrMapOvr>
    <a:masterClrMapping/>
  </p:clrMapOvr>
  <p:hf hdr="0" dt="0"/>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63889721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34210046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5460519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4" name="Title 5"/>
          <p:cNvSpPr>
            <a:spLocks noGrp="1"/>
          </p:cNvSpPr>
          <p:nvPr>
            <p:ph type="title"/>
          </p:nvPr>
        </p:nvSpPr>
        <p:spPr>
          <a:xfrm>
            <a:off x="200025" y="265873"/>
            <a:ext cx="4371975"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665035" y="265873"/>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4665035" y="3528392"/>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00025" y="2059389"/>
            <a:ext cx="436245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2" name="TextBox 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188654704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9142646" cy="6859016"/>
          </a:xfrm>
          <a:prstGeom prst="rect">
            <a:avLst/>
          </a:prstGeom>
        </p:spPr>
      </p:pic>
      <p:sp>
        <p:nvSpPr>
          <p:cNvPr id="14" name="Title 5"/>
          <p:cNvSpPr>
            <a:spLocks noGrp="1"/>
          </p:cNvSpPr>
          <p:nvPr>
            <p:ph type="title"/>
          </p:nvPr>
        </p:nvSpPr>
        <p:spPr>
          <a:xfrm>
            <a:off x="200026" y="260932"/>
            <a:ext cx="436595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759995" y="260931"/>
            <a:ext cx="418398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6457950"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00026" y="2058988"/>
            <a:ext cx="4356497"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3855708"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43165982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1291" cy="6858000"/>
          </a:xfrm>
          <a:prstGeom prst="rect">
            <a:avLst/>
          </a:prstGeom>
        </p:spPr>
      </p:pic>
      <p:sp>
        <p:nvSpPr>
          <p:cNvPr id="3" name="Text Placeholder 2"/>
          <p:cNvSpPr>
            <a:spLocks noGrp="1"/>
          </p:cNvSpPr>
          <p:nvPr>
            <p:ph type="body" sz="quarter" idx="19"/>
          </p:nvPr>
        </p:nvSpPr>
        <p:spPr>
          <a:xfrm>
            <a:off x="285751" y="2059388"/>
            <a:ext cx="3650456"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6542611"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028449"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6542611"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285750" y="265873"/>
            <a:ext cx="3650146"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4028449"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104175302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6" name="TextBox 15"/>
          <p:cNvSpPr txBox="1"/>
          <p:nvPr userDrawn="1"/>
        </p:nvSpPr>
        <p:spPr>
          <a:xfrm>
            <a:off x="200025" y="5217495"/>
            <a:ext cx="3252829" cy="279692"/>
          </a:xfrm>
          <a:prstGeom prst="rect">
            <a:avLst/>
          </a:prstGeom>
          <a:noFill/>
        </p:spPr>
        <p:txBody>
          <a:bodyPr wrap="square" lIns="68580" t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r>
              <a:rPr kumimoji="0" lang="en-US" sz="506" b="0" i="1" u="none" strike="noStrike" kern="1200" cap="none" spc="0" normalizeH="0" baseline="0" noProof="0" dirty="0">
                <a:ln>
                  <a:noFill/>
                </a:ln>
                <a:solidFill>
                  <a:srgbClr val="000000"/>
                </a:solidFill>
                <a:effectLst/>
                <a:uLnTx/>
                <a:uFillTx/>
                <a:latin typeface="Arial"/>
                <a:ea typeface="+mn-ea"/>
                <a:cs typeface="+mn-cs"/>
              </a:rPr>
              <a:t>The views, opinions and findings contained in this report are those of the authors(s) and should not be construed as an official Department of the Army position, policy or decision, unless so designated by other official documentation.</a:t>
            </a: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endParaRPr kumimoji="0" lang="en-US" sz="506" b="0" i="1" u="none" strike="noStrike" kern="1200" cap="none" spc="0" normalizeH="0" baseline="0" noProof="0" dirty="0">
              <a:ln>
                <a:noFill/>
              </a:ln>
              <a:solidFill>
                <a:srgbClr val="000000"/>
              </a:solidFill>
              <a:effectLst/>
              <a:uLnTx/>
              <a:uFillTx/>
              <a:latin typeface="Arial"/>
              <a:ea typeface="+mn-ea"/>
              <a:cs typeface="+mn-cs"/>
            </a:endParaRPr>
          </a:p>
        </p:txBody>
      </p:sp>
      <p:sp>
        <p:nvSpPr>
          <p:cNvPr id="18" name="Picture Placeholder 16"/>
          <p:cNvSpPr>
            <a:spLocks noGrp="1" noChangeAspect="1"/>
          </p:cNvSpPr>
          <p:nvPr>
            <p:ph type="pic" sz="quarter" idx="13"/>
          </p:nvPr>
        </p:nvSpPr>
        <p:spPr>
          <a:xfrm>
            <a:off x="6375345" y="3880887"/>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6375345" y="1227139"/>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544543" y="1227139"/>
            <a:ext cx="2767055"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00025" y="246491"/>
            <a:ext cx="874395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00025" y="1227139"/>
            <a:ext cx="3252829"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366868948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6698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6"/>
          <p:cNvSpPr txBox="1">
            <a:spLocks/>
          </p:cNvSpPr>
          <p:nvPr userDrawn="1"/>
        </p:nvSpPr>
        <p:spPr>
          <a:xfrm>
            <a:off x="0" y="6492875"/>
            <a:ext cx="2133600" cy="365125"/>
          </a:xfrm>
          <a:prstGeom prst="rect">
            <a:avLst/>
          </a:prstGeom>
        </p:spPr>
        <p:txBody>
          <a:bodyPr anchor="ctr"/>
          <a:lstStyle>
            <a:lvl1pPr algn="l">
              <a:defRPr/>
            </a:lvl1pPr>
          </a:lstStyle>
          <a:p>
            <a:pPr fontAlgn="auto">
              <a:spcBef>
                <a:spcPts val="0"/>
              </a:spcBef>
              <a:spcAft>
                <a:spcPts val="0"/>
              </a:spcAft>
              <a:defRPr/>
            </a:pPr>
            <a:r>
              <a:rPr lang="en-US" sz="1200">
                <a:solidFill>
                  <a:schemeClr val="tx1">
                    <a:tint val="75000"/>
                  </a:schemeClr>
                </a:solidFill>
                <a:latin typeface="+mn-lt"/>
                <a:cs typeface="+mn-cs"/>
              </a:rPr>
              <a:t>     </a:t>
            </a:r>
            <a:fld id="{9C7BEF00-FE22-4FE1-9530-DB3142AE50A7}" type="slidenum">
              <a:rPr lang="en-US" sz="1200" smtClean="0">
                <a:solidFill>
                  <a:schemeClr val="tx1">
                    <a:tint val="75000"/>
                  </a:schemeClr>
                </a:solidFill>
                <a:latin typeface="+mn-lt"/>
                <a:cs typeface="+mn-cs"/>
              </a:rPr>
              <a:pPr fontAlgn="auto">
                <a:spcBef>
                  <a:spcPts val="0"/>
                </a:spcBef>
                <a:spcAft>
                  <a:spcPts val="0"/>
                </a:spcAft>
                <a:defRPr/>
              </a:pPr>
              <a:t>‹#›</a:t>
            </a:fld>
            <a:endParaRPr lang="en-US" sz="1200" dirty="0">
              <a:solidFill>
                <a:schemeClr val="tx1">
                  <a:tint val="75000"/>
                </a:schemeClr>
              </a:solidFill>
              <a:latin typeface="+mn-lt"/>
              <a:cs typeface="+mn-cs"/>
            </a:endParaRPr>
          </a:p>
        </p:txBody>
      </p:sp>
      <p:sp>
        <p:nvSpPr>
          <p:cNvPr id="3" name="Content Placeholder 2"/>
          <p:cNvSpPr>
            <a:spLocks noGrp="1"/>
          </p:cNvSpPr>
          <p:nvPr>
            <p:ph idx="1"/>
          </p:nvPr>
        </p:nvSpPr>
        <p:spPr>
          <a:xfrm>
            <a:off x="457200" y="2743200"/>
            <a:ext cx="8229600" cy="3382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B2976FA2-CD66-464D-935C-1EC599BC9A63}" type="datetimeFigureOut">
              <a:rPr lang="en-US" smtClean="0"/>
              <a:t>9/20/2021</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3BB69958-9182-4B23-9E1C-1990B3772CF0}" type="slidenum">
              <a:rPr lang="en-US" smtClean="0"/>
              <a:t>‹#›</a:t>
            </a:fld>
            <a:endParaRPr lang="en-US"/>
          </a:p>
        </p:txBody>
      </p:sp>
    </p:spTree>
    <p:extLst>
      <p:ext uri="{BB962C8B-B14F-4D97-AF65-F5344CB8AC3E}">
        <p14:creationId xmlns:p14="http://schemas.microsoft.com/office/powerpoint/2010/main" val="283445527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00025" y="1028700"/>
            <a:ext cx="874395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255054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00025" y="1028700"/>
            <a:ext cx="874395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508658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00025" y="1028700"/>
            <a:ext cx="874395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558716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00025" y="6191104"/>
            <a:ext cx="8743950" cy="438297"/>
          </a:xfrm>
          <a:prstGeom prst="rect">
            <a:avLst/>
          </a:prstGeom>
          <a:noFill/>
          <a:ln w="9525">
            <a:noFill/>
            <a:miter lim="800000"/>
            <a:headEnd/>
            <a:tailEnd/>
          </a:ln>
        </p:spPr>
        <p:txBody>
          <a:bodyPr lIns="91440" tIns="0" numCol="1"/>
          <a:lstStyle>
            <a:lvl1pPr marL="0" indent="0">
              <a:buNone/>
              <a:defRPr sz="675">
                <a:solidFill>
                  <a:schemeClr val="tx1">
                    <a:lumMod val="75000"/>
                    <a:lumOff val="25000"/>
                  </a:schemeClr>
                </a:solidFill>
              </a:defRPr>
            </a:lvl1pPr>
            <a:lvl2pPr>
              <a:defRPr sz="1013">
                <a:solidFill>
                  <a:srgbClr val="83847A"/>
                </a:solidFill>
              </a:defRPr>
            </a:lvl2pPr>
            <a:lvl3pPr>
              <a:defRPr sz="844">
                <a:solidFill>
                  <a:srgbClr val="83847A"/>
                </a:solidFill>
              </a:defRPr>
            </a:lvl3pPr>
            <a:lvl4pPr>
              <a:defRPr sz="844">
                <a:solidFill>
                  <a:srgbClr val="83847A"/>
                </a:solidFill>
              </a:defRPr>
            </a:lvl4pPr>
            <a:lvl5pPr>
              <a:defRPr sz="844">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00025" y="1028701"/>
            <a:ext cx="874395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861235"/>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9144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77399404"/>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4652920"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728100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00025"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00025"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4652920"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4654296"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2625693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192308" y="1028700"/>
            <a:ext cx="5751667"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571145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109486"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00025" y="1028700"/>
            <a:ext cx="5751666"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144876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285750" y="3775869"/>
            <a:ext cx="85725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00025"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4629150"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4629150"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158383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B2976FA2-CD66-464D-935C-1EC599BC9A63}" type="datetimeFigureOut">
              <a:rPr lang="en-US" smtClean="0"/>
              <a:t>9/20/2021</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3BB69958-9182-4B23-9E1C-1990B3772CF0}" type="slidenum">
              <a:rPr lang="en-US" smtClean="0"/>
              <a:t>‹#›</a:t>
            </a:fld>
            <a:endParaRPr lang="en-US"/>
          </a:p>
        </p:txBody>
      </p:sp>
    </p:spTree>
    <p:extLst>
      <p:ext uri="{BB962C8B-B14F-4D97-AF65-F5344CB8AC3E}">
        <p14:creationId xmlns:p14="http://schemas.microsoft.com/office/powerpoint/2010/main" val="183880269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00025" y="3687764"/>
            <a:ext cx="874395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43372726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66234560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00025" y="2157414"/>
            <a:ext cx="874395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391171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724801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62232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45657" y="5394628"/>
            <a:ext cx="8866847"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83847A"/>
              </a:solidFill>
              <a:effectLst/>
              <a:uLnTx/>
              <a:uFillTx/>
              <a:latin typeface="Arial"/>
              <a:ea typeface="+mn-ea"/>
              <a:cs typeface="+mn-cs"/>
            </a:endParaRPr>
          </a:p>
        </p:txBody>
      </p:sp>
      <p:sp>
        <p:nvSpPr>
          <p:cNvPr id="8" name="Content Placeholder 7"/>
          <p:cNvSpPr>
            <a:spLocks noGrp="1"/>
          </p:cNvSpPr>
          <p:nvPr>
            <p:ph sz="quarter" idx="12"/>
          </p:nvPr>
        </p:nvSpPr>
        <p:spPr>
          <a:xfrm>
            <a:off x="57150" y="66676"/>
            <a:ext cx="9015412"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0025" y="169864"/>
            <a:ext cx="874395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19578982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39856198"/>
      </p:ext>
    </p:extLst>
  </p:cSld>
  <p:clrMapOvr>
    <a:masterClrMapping/>
  </p:clrMapOvr>
  <p:hf hdr="0" dt="0"/>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48755671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22765925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84555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B2976FA2-CD66-464D-935C-1EC599BC9A63}" type="datetimeFigureOut">
              <a:rPr lang="en-US" smtClean="0"/>
              <a:t>9/20/2021</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3BB69958-9182-4B23-9E1C-1990B3772CF0}" type="slidenum">
              <a:rPr lang="en-US" smtClean="0"/>
              <a:t>‹#›</a:t>
            </a:fld>
            <a:endParaRPr lang="en-US"/>
          </a:p>
        </p:txBody>
      </p:sp>
    </p:spTree>
    <p:extLst>
      <p:ext uri="{BB962C8B-B14F-4D97-AF65-F5344CB8AC3E}">
        <p14:creationId xmlns:p14="http://schemas.microsoft.com/office/powerpoint/2010/main" val="82898160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4" name="Title 5"/>
          <p:cNvSpPr>
            <a:spLocks noGrp="1"/>
          </p:cNvSpPr>
          <p:nvPr>
            <p:ph type="title"/>
          </p:nvPr>
        </p:nvSpPr>
        <p:spPr>
          <a:xfrm>
            <a:off x="200025" y="265873"/>
            <a:ext cx="4371975"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665035" y="265873"/>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4665035" y="3528392"/>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00025" y="2059389"/>
            <a:ext cx="436245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2" name="TextBox 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67640599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9142646" cy="6859016"/>
          </a:xfrm>
          <a:prstGeom prst="rect">
            <a:avLst/>
          </a:prstGeom>
        </p:spPr>
      </p:pic>
      <p:sp>
        <p:nvSpPr>
          <p:cNvPr id="14" name="Title 5"/>
          <p:cNvSpPr>
            <a:spLocks noGrp="1"/>
          </p:cNvSpPr>
          <p:nvPr>
            <p:ph type="title"/>
          </p:nvPr>
        </p:nvSpPr>
        <p:spPr>
          <a:xfrm>
            <a:off x="200026" y="260932"/>
            <a:ext cx="436595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759995" y="260931"/>
            <a:ext cx="418398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6457950"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00026" y="2058988"/>
            <a:ext cx="4356497"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3855708"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120365041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1291" cy="6858000"/>
          </a:xfrm>
          <a:prstGeom prst="rect">
            <a:avLst/>
          </a:prstGeom>
        </p:spPr>
      </p:pic>
      <p:sp>
        <p:nvSpPr>
          <p:cNvPr id="3" name="Text Placeholder 2"/>
          <p:cNvSpPr>
            <a:spLocks noGrp="1"/>
          </p:cNvSpPr>
          <p:nvPr>
            <p:ph type="body" sz="quarter" idx="19"/>
          </p:nvPr>
        </p:nvSpPr>
        <p:spPr>
          <a:xfrm>
            <a:off x="285751" y="2059388"/>
            <a:ext cx="3650456"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6542611"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028449"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6542611"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285750" y="265873"/>
            <a:ext cx="3650146"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4028449"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68151633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6" name="TextBox 15"/>
          <p:cNvSpPr txBox="1"/>
          <p:nvPr userDrawn="1"/>
        </p:nvSpPr>
        <p:spPr>
          <a:xfrm>
            <a:off x="200025" y="5217495"/>
            <a:ext cx="3252829" cy="279692"/>
          </a:xfrm>
          <a:prstGeom prst="rect">
            <a:avLst/>
          </a:prstGeom>
          <a:noFill/>
        </p:spPr>
        <p:txBody>
          <a:bodyPr wrap="square" lIns="68580" t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r>
              <a:rPr kumimoji="0" lang="en-US" sz="506" b="0" i="1" u="none" strike="noStrike" kern="1200" cap="none" spc="0" normalizeH="0" baseline="0" noProof="0" dirty="0">
                <a:ln>
                  <a:noFill/>
                </a:ln>
                <a:solidFill>
                  <a:srgbClr val="000000"/>
                </a:solidFill>
                <a:effectLst/>
                <a:uLnTx/>
                <a:uFillTx/>
                <a:latin typeface="Arial"/>
                <a:ea typeface="+mn-ea"/>
                <a:cs typeface="+mn-cs"/>
              </a:rPr>
              <a:t>The views, opinions and findings contained in this report are those of the authors(s) and should not be construed as an official Department of the Army position, policy or decision, unless so designated by other official documentation.</a:t>
            </a: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endParaRPr kumimoji="0" lang="en-US" sz="506" b="0" i="1" u="none" strike="noStrike" kern="1200" cap="none" spc="0" normalizeH="0" baseline="0" noProof="0" dirty="0">
              <a:ln>
                <a:noFill/>
              </a:ln>
              <a:solidFill>
                <a:srgbClr val="000000"/>
              </a:solidFill>
              <a:effectLst/>
              <a:uLnTx/>
              <a:uFillTx/>
              <a:latin typeface="Arial"/>
              <a:ea typeface="+mn-ea"/>
              <a:cs typeface="+mn-cs"/>
            </a:endParaRPr>
          </a:p>
        </p:txBody>
      </p:sp>
      <p:sp>
        <p:nvSpPr>
          <p:cNvPr id="18" name="Picture Placeholder 16"/>
          <p:cNvSpPr>
            <a:spLocks noGrp="1" noChangeAspect="1"/>
          </p:cNvSpPr>
          <p:nvPr>
            <p:ph type="pic" sz="quarter" idx="13"/>
          </p:nvPr>
        </p:nvSpPr>
        <p:spPr>
          <a:xfrm>
            <a:off x="6375345" y="3880887"/>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6375345" y="1227139"/>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544543" y="1227139"/>
            <a:ext cx="2767055"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00025" y="246491"/>
            <a:ext cx="874395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00025" y="1227139"/>
            <a:ext cx="3252829"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75512295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565409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00025" y="1028700"/>
            <a:ext cx="874395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226567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00025" y="1028700"/>
            <a:ext cx="874395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836393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00025" y="1028700"/>
            <a:ext cx="874395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629933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00025" y="6191104"/>
            <a:ext cx="8743950" cy="438297"/>
          </a:xfrm>
          <a:prstGeom prst="rect">
            <a:avLst/>
          </a:prstGeom>
          <a:noFill/>
          <a:ln w="9525">
            <a:noFill/>
            <a:miter lim="800000"/>
            <a:headEnd/>
            <a:tailEnd/>
          </a:ln>
        </p:spPr>
        <p:txBody>
          <a:bodyPr lIns="91440" tIns="0" numCol="1"/>
          <a:lstStyle>
            <a:lvl1pPr marL="0" indent="0">
              <a:buNone/>
              <a:defRPr sz="675">
                <a:solidFill>
                  <a:schemeClr val="tx1">
                    <a:lumMod val="75000"/>
                    <a:lumOff val="25000"/>
                  </a:schemeClr>
                </a:solidFill>
              </a:defRPr>
            </a:lvl1pPr>
            <a:lvl2pPr>
              <a:defRPr sz="1013">
                <a:solidFill>
                  <a:srgbClr val="83847A"/>
                </a:solidFill>
              </a:defRPr>
            </a:lvl2pPr>
            <a:lvl3pPr>
              <a:defRPr sz="844">
                <a:solidFill>
                  <a:srgbClr val="83847A"/>
                </a:solidFill>
              </a:defRPr>
            </a:lvl3pPr>
            <a:lvl4pPr>
              <a:defRPr sz="844">
                <a:solidFill>
                  <a:srgbClr val="83847A"/>
                </a:solidFill>
              </a:defRPr>
            </a:lvl4pPr>
            <a:lvl5pPr>
              <a:defRPr sz="844">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00025" y="1028701"/>
            <a:ext cx="874395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4276080"/>
      </p:ext>
    </p:extLst>
  </p:cSld>
  <p:clrMapOvr>
    <a:masterClrMapping/>
  </p:clrMapOvr>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9144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6003477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B2976FA2-CD66-464D-935C-1EC599BC9A63}" type="datetimeFigureOut">
              <a:rPr lang="en-US" smtClean="0"/>
              <a:t>9/20/2021</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3BB69958-9182-4B23-9E1C-1990B3772CF0}" type="slidenum">
              <a:rPr lang="en-US" smtClean="0"/>
              <a:t>‹#›</a:t>
            </a:fld>
            <a:endParaRPr lang="en-US"/>
          </a:p>
        </p:txBody>
      </p:sp>
    </p:spTree>
    <p:extLst>
      <p:ext uri="{BB962C8B-B14F-4D97-AF65-F5344CB8AC3E}">
        <p14:creationId xmlns:p14="http://schemas.microsoft.com/office/powerpoint/2010/main" val="273792604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4652920"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638425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00025"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00025"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4652920"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4654296"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96406251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192308" y="1028700"/>
            <a:ext cx="5751667"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495800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109486"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00025" y="1028700"/>
            <a:ext cx="5751666"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146144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285750" y="3775869"/>
            <a:ext cx="85725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00025"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4629150"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4629150"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900085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00025" y="3687764"/>
            <a:ext cx="874395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48116414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156905350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00025" y="2157414"/>
            <a:ext cx="874395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533148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125949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700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963933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45657" y="5394628"/>
            <a:ext cx="8866847"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83847A"/>
              </a:solidFill>
              <a:effectLst/>
              <a:uLnTx/>
              <a:uFillTx/>
              <a:latin typeface="Arial"/>
              <a:ea typeface="+mn-ea"/>
              <a:cs typeface="+mn-cs"/>
            </a:endParaRPr>
          </a:p>
        </p:txBody>
      </p:sp>
      <p:sp>
        <p:nvSpPr>
          <p:cNvPr id="8" name="Content Placeholder 7"/>
          <p:cNvSpPr>
            <a:spLocks noGrp="1"/>
          </p:cNvSpPr>
          <p:nvPr>
            <p:ph sz="quarter" idx="12"/>
          </p:nvPr>
        </p:nvSpPr>
        <p:spPr>
          <a:xfrm>
            <a:off x="57150" y="66676"/>
            <a:ext cx="9015412"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0025" y="169864"/>
            <a:ext cx="874395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394902514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71900226"/>
      </p:ext>
    </p:extLst>
  </p:cSld>
  <p:clrMapOvr>
    <a:masterClrMapping/>
  </p:clrMapOvr>
  <p:hf hdr="0" dt="0"/>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51097002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57914048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8986281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4" name="Title 5"/>
          <p:cNvSpPr>
            <a:spLocks noGrp="1"/>
          </p:cNvSpPr>
          <p:nvPr>
            <p:ph type="title"/>
          </p:nvPr>
        </p:nvSpPr>
        <p:spPr>
          <a:xfrm>
            <a:off x="200025" y="265873"/>
            <a:ext cx="4371975"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665035" y="265873"/>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4665035" y="3528392"/>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00025" y="2059389"/>
            <a:ext cx="436245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2" name="TextBox 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245789831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9142646" cy="6859016"/>
          </a:xfrm>
          <a:prstGeom prst="rect">
            <a:avLst/>
          </a:prstGeom>
        </p:spPr>
      </p:pic>
      <p:sp>
        <p:nvSpPr>
          <p:cNvPr id="14" name="Title 5"/>
          <p:cNvSpPr>
            <a:spLocks noGrp="1"/>
          </p:cNvSpPr>
          <p:nvPr>
            <p:ph type="title"/>
          </p:nvPr>
        </p:nvSpPr>
        <p:spPr>
          <a:xfrm>
            <a:off x="200026" y="260932"/>
            <a:ext cx="436595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759995" y="260931"/>
            <a:ext cx="418398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6457950"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00026" y="2058988"/>
            <a:ext cx="4356497"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3855708"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57589198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1291" cy="6858000"/>
          </a:xfrm>
          <a:prstGeom prst="rect">
            <a:avLst/>
          </a:prstGeom>
        </p:spPr>
      </p:pic>
      <p:sp>
        <p:nvSpPr>
          <p:cNvPr id="3" name="Text Placeholder 2"/>
          <p:cNvSpPr>
            <a:spLocks noGrp="1"/>
          </p:cNvSpPr>
          <p:nvPr>
            <p:ph type="body" sz="quarter" idx="19"/>
          </p:nvPr>
        </p:nvSpPr>
        <p:spPr>
          <a:xfrm>
            <a:off x="285751" y="2059388"/>
            <a:ext cx="3650456"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6542611"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028449"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6542611"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285750" y="265873"/>
            <a:ext cx="3650146"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4028449"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171004773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6" name="TextBox 15"/>
          <p:cNvSpPr txBox="1"/>
          <p:nvPr userDrawn="1"/>
        </p:nvSpPr>
        <p:spPr>
          <a:xfrm>
            <a:off x="200025" y="5217495"/>
            <a:ext cx="3252829" cy="279692"/>
          </a:xfrm>
          <a:prstGeom prst="rect">
            <a:avLst/>
          </a:prstGeom>
          <a:noFill/>
        </p:spPr>
        <p:txBody>
          <a:bodyPr wrap="square" lIns="68580" t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r>
              <a:rPr kumimoji="0" lang="en-US" sz="506" b="0" i="1" u="none" strike="noStrike" kern="1200" cap="none" spc="0" normalizeH="0" baseline="0" noProof="0" dirty="0">
                <a:ln>
                  <a:noFill/>
                </a:ln>
                <a:solidFill>
                  <a:srgbClr val="000000"/>
                </a:solidFill>
                <a:effectLst/>
                <a:uLnTx/>
                <a:uFillTx/>
                <a:latin typeface="Arial"/>
                <a:ea typeface="+mn-ea"/>
                <a:cs typeface="+mn-cs"/>
              </a:rPr>
              <a:t>The views, opinions and findings contained in this report are those of the authors(s) and should not be construed as an official Department of the Army position, policy or decision, unless so designated by other official documentation.</a:t>
            </a: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endParaRPr kumimoji="0" lang="en-US" sz="506" b="0" i="1" u="none" strike="noStrike" kern="1200" cap="none" spc="0" normalizeH="0" baseline="0" noProof="0" dirty="0">
              <a:ln>
                <a:noFill/>
              </a:ln>
              <a:solidFill>
                <a:srgbClr val="000000"/>
              </a:solidFill>
              <a:effectLst/>
              <a:uLnTx/>
              <a:uFillTx/>
              <a:latin typeface="Arial"/>
              <a:ea typeface="+mn-ea"/>
              <a:cs typeface="+mn-cs"/>
            </a:endParaRPr>
          </a:p>
        </p:txBody>
      </p:sp>
      <p:sp>
        <p:nvSpPr>
          <p:cNvPr id="18" name="Picture Placeholder 16"/>
          <p:cNvSpPr>
            <a:spLocks noGrp="1" noChangeAspect="1"/>
          </p:cNvSpPr>
          <p:nvPr>
            <p:ph type="pic" sz="quarter" idx="13"/>
          </p:nvPr>
        </p:nvSpPr>
        <p:spPr>
          <a:xfrm>
            <a:off x="6375345" y="3880887"/>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6375345" y="1227139"/>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544543" y="1227139"/>
            <a:ext cx="2767055"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00025" y="246491"/>
            <a:ext cx="874395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00025" y="1227139"/>
            <a:ext cx="3252829"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183762977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4285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00025" y="1028700"/>
            <a:ext cx="874395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101866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00025" y="1028700"/>
            <a:ext cx="874395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455524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00025" y="1028700"/>
            <a:ext cx="874395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978654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00025" y="1028700"/>
            <a:ext cx="874395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966057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00025" y="6191104"/>
            <a:ext cx="8743950" cy="438297"/>
          </a:xfrm>
          <a:prstGeom prst="rect">
            <a:avLst/>
          </a:prstGeom>
          <a:noFill/>
          <a:ln w="9525">
            <a:noFill/>
            <a:miter lim="800000"/>
            <a:headEnd/>
            <a:tailEnd/>
          </a:ln>
        </p:spPr>
        <p:txBody>
          <a:bodyPr lIns="91440" tIns="0" numCol="1"/>
          <a:lstStyle>
            <a:lvl1pPr marL="0" indent="0">
              <a:buNone/>
              <a:defRPr sz="675">
                <a:solidFill>
                  <a:schemeClr val="tx1">
                    <a:lumMod val="75000"/>
                    <a:lumOff val="25000"/>
                  </a:schemeClr>
                </a:solidFill>
              </a:defRPr>
            </a:lvl1pPr>
            <a:lvl2pPr>
              <a:defRPr sz="1013">
                <a:solidFill>
                  <a:srgbClr val="83847A"/>
                </a:solidFill>
              </a:defRPr>
            </a:lvl2pPr>
            <a:lvl3pPr>
              <a:defRPr sz="844">
                <a:solidFill>
                  <a:srgbClr val="83847A"/>
                </a:solidFill>
              </a:defRPr>
            </a:lvl3pPr>
            <a:lvl4pPr>
              <a:defRPr sz="844">
                <a:solidFill>
                  <a:srgbClr val="83847A"/>
                </a:solidFill>
              </a:defRPr>
            </a:lvl4pPr>
            <a:lvl5pPr>
              <a:defRPr sz="844">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00025" y="1028701"/>
            <a:ext cx="874395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60516616"/>
      </p:ext>
    </p:extLst>
  </p:cSld>
  <p:clrMapOvr>
    <a:masterClrMapping/>
  </p:clrMapOvr>
  <p:extLst>
    <p:ext uri="{DCECCB84-F9BA-43D5-87BE-67443E8EF086}">
      <p15:sldGuideLst xmlns:p15="http://schemas.microsoft.com/office/powerpoint/2012/main"/>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9144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30303332"/>
      </p:ext>
    </p:extLst>
  </p:cSld>
  <p:clrMapOvr>
    <a:masterClrMapping/>
  </p:clrMapOvr>
  <p:extLst>
    <p:ext uri="{DCECCB84-F9BA-43D5-87BE-67443E8EF086}">
      <p15:sldGuideLst xmlns:p15="http://schemas.microsoft.com/office/powerpoint/2012/main"/>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4652920"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932989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00025"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00025"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4652920"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4654296"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05940736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192308" y="1028700"/>
            <a:ext cx="5751667"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155553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109486"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00025" y="1028700"/>
            <a:ext cx="5751666"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757112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285750" y="3775869"/>
            <a:ext cx="85725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00025"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4629150"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4629150"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551574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00025" y="1028700"/>
            <a:ext cx="874395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425326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00025" y="3687764"/>
            <a:ext cx="874395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60900938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282658050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00025" y="2157414"/>
            <a:ext cx="874395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1124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328442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14055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45657" y="5394628"/>
            <a:ext cx="8866847"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83847A"/>
              </a:solidFill>
              <a:effectLst/>
              <a:uLnTx/>
              <a:uFillTx/>
              <a:latin typeface="Arial"/>
              <a:ea typeface="+mn-ea"/>
              <a:cs typeface="+mn-cs"/>
            </a:endParaRPr>
          </a:p>
        </p:txBody>
      </p:sp>
      <p:sp>
        <p:nvSpPr>
          <p:cNvPr id="8" name="Content Placeholder 7"/>
          <p:cNvSpPr>
            <a:spLocks noGrp="1"/>
          </p:cNvSpPr>
          <p:nvPr>
            <p:ph sz="quarter" idx="12"/>
          </p:nvPr>
        </p:nvSpPr>
        <p:spPr>
          <a:xfrm>
            <a:off x="57150" y="66676"/>
            <a:ext cx="9015412"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0025" y="169864"/>
            <a:ext cx="874395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237420535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77315361"/>
      </p:ext>
    </p:extLst>
  </p:cSld>
  <p:clrMapOvr>
    <a:masterClrMapping/>
  </p:clrMapOvr>
  <p:hf hdr="0" dt="0"/>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21834463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6491925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99456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00025" y="1028700"/>
            <a:ext cx="874395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218808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4" name="Title 5"/>
          <p:cNvSpPr>
            <a:spLocks noGrp="1"/>
          </p:cNvSpPr>
          <p:nvPr>
            <p:ph type="title"/>
          </p:nvPr>
        </p:nvSpPr>
        <p:spPr>
          <a:xfrm>
            <a:off x="200025" y="265873"/>
            <a:ext cx="4371975"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665035" y="265873"/>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4665035" y="3528392"/>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00025" y="2059389"/>
            <a:ext cx="436245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2" name="TextBox 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202538171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9142646" cy="6859016"/>
          </a:xfrm>
          <a:prstGeom prst="rect">
            <a:avLst/>
          </a:prstGeom>
        </p:spPr>
      </p:pic>
      <p:sp>
        <p:nvSpPr>
          <p:cNvPr id="14" name="Title 5"/>
          <p:cNvSpPr>
            <a:spLocks noGrp="1"/>
          </p:cNvSpPr>
          <p:nvPr>
            <p:ph type="title"/>
          </p:nvPr>
        </p:nvSpPr>
        <p:spPr>
          <a:xfrm>
            <a:off x="200026" y="260932"/>
            <a:ext cx="436595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759995" y="260931"/>
            <a:ext cx="418398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6457950"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00026" y="2058988"/>
            <a:ext cx="4356497"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3855708"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138207637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1291" cy="6858000"/>
          </a:xfrm>
          <a:prstGeom prst="rect">
            <a:avLst/>
          </a:prstGeom>
        </p:spPr>
      </p:pic>
      <p:sp>
        <p:nvSpPr>
          <p:cNvPr id="3" name="Text Placeholder 2"/>
          <p:cNvSpPr>
            <a:spLocks noGrp="1"/>
          </p:cNvSpPr>
          <p:nvPr>
            <p:ph type="body" sz="quarter" idx="19"/>
          </p:nvPr>
        </p:nvSpPr>
        <p:spPr>
          <a:xfrm>
            <a:off x="285751" y="2059388"/>
            <a:ext cx="3650456"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6542611"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028449"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6542611"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285750" y="265873"/>
            <a:ext cx="3650146"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4028449"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63130629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6" name="TextBox 15"/>
          <p:cNvSpPr txBox="1"/>
          <p:nvPr userDrawn="1"/>
        </p:nvSpPr>
        <p:spPr>
          <a:xfrm>
            <a:off x="200025" y="5217495"/>
            <a:ext cx="3252829" cy="279692"/>
          </a:xfrm>
          <a:prstGeom prst="rect">
            <a:avLst/>
          </a:prstGeom>
          <a:noFill/>
        </p:spPr>
        <p:txBody>
          <a:bodyPr wrap="square" lIns="68580" t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r>
              <a:rPr kumimoji="0" lang="en-US" sz="506" b="0" i="1" u="none" strike="noStrike" kern="1200" cap="none" spc="0" normalizeH="0" baseline="0" noProof="0" dirty="0">
                <a:ln>
                  <a:noFill/>
                </a:ln>
                <a:solidFill>
                  <a:srgbClr val="000000"/>
                </a:solidFill>
                <a:effectLst/>
                <a:uLnTx/>
                <a:uFillTx/>
                <a:latin typeface="Arial"/>
                <a:ea typeface="+mn-ea"/>
                <a:cs typeface="+mn-cs"/>
              </a:rPr>
              <a:t>The views, opinions and findings contained in this report are those of the authors(s) and should not be construed as an official Department of the Army position, policy or decision, unless so designated by other official documentation.</a:t>
            </a: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endParaRPr kumimoji="0" lang="en-US" sz="506" b="0" i="1" u="none" strike="noStrike" kern="1200" cap="none" spc="0" normalizeH="0" baseline="0" noProof="0" dirty="0">
              <a:ln>
                <a:noFill/>
              </a:ln>
              <a:solidFill>
                <a:srgbClr val="000000"/>
              </a:solidFill>
              <a:effectLst/>
              <a:uLnTx/>
              <a:uFillTx/>
              <a:latin typeface="Arial"/>
              <a:ea typeface="+mn-ea"/>
              <a:cs typeface="+mn-cs"/>
            </a:endParaRPr>
          </a:p>
        </p:txBody>
      </p:sp>
      <p:sp>
        <p:nvSpPr>
          <p:cNvPr id="18" name="Picture Placeholder 16"/>
          <p:cNvSpPr>
            <a:spLocks noGrp="1" noChangeAspect="1"/>
          </p:cNvSpPr>
          <p:nvPr>
            <p:ph type="pic" sz="quarter" idx="13"/>
          </p:nvPr>
        </p:nvSpPr>
        <p:spPr>
          <a:xfrm>
            <a:off x="6375345" y="3880887"/>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6375345" y="1227139"/>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544543" y="1227139"/>
            <a:ext cx="2767055"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00025" y="246491"/>
            <a:ext cx="874395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00025" y="1227139"/>
            <a:ext cx="3252829"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138716808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62204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00025" y="1028700"/>
            <a:ext cx="874395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357357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00025" y="1028700"/>
            <a:ext cx="874395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600544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00025" y="1028700"/>
            <a:ext cx="874395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664346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00025" y="6191104"/>
            <a:ext cx="8743950" cy="438297"/>
          </a:xfrm>
          <a:prstGeom prst="rect">
            <a:avLst/>
          </a:prstGeom>
          <a:noFill/>
          <a:ln w="9525">
            <a:noFill/>
            <a:miter lim="800000"/>
            <a:headEnd/>
            <a:tailEnd/>
          </a:ln>
        </p:spPr>
        <p:txBody>
          <a:bodyPr lIns="91440" tIns="0" numCol="1"/>
          <a:lstStyle>
            <a:lvl1pPr marL="0" indent="0">
              <a:buNone/>
              <a:defRPr sz="675">
                <a:solidFill>
                  <a:schemeClr val="tx1">
                    <a:lumMod val="75000"/>
                    <a:lumOff val="25000"/>
                  </a:schemeClr>
                </a:solidFill>
              </a:defRPr>
            </a:lvl1pPr>
            <a:lvl2pPr>
              <a:defRPr sz="1013">
                <a:solidFill>
                  <a:srgbClr val="83847A"/>
                </a:solidFill>
              </a:defRPr>
            </a:lvl2pPr>
            <a:lvl3pPr>
              <a:defRPr sz="844">
                <a:solidFill>
                  <a:srgbClr val="83847A"/>
                </a:solidFill>
              </a:defRPr>
            </a:lvl3pPr>
            <a:lvl4pPr>
              <a:defRPr sz="844">
                <a:solidFill>
                  <a:srgbClr val="83847A"/>
                </a:solidFill>
              </a:defRPr>
            </a:lvl4pPr>
            <a:lvl5pPr>
              <a:defRPr sz="844">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00025" y="1028701"/>
            <a:ext cx="874395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6296295"/>
      </p:ext>
    </p:extLst>
  </p:cSld>
  <p:clrMapOvr>
    <a:masterClrMapping/>
  </p:clrMapOvr>
  <p:extLst>
    <p:ext uri="{DCECCB84-F9BA-43D5-87BE-67443E8EF086}">
      <p15:sldGuideLst xmlns:p15="http://schemas.microsoft.com/office/powerpoint/2012/main"/>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9144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6974447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00025" y="6191104"/>
            <a:ext cx="8743950" cy="438297"/>
          </a:xfrm>
          <a:prstGeom prst="rect">
            <a:avLst/>
          </a:prstGeom>
          <a:noFill/>
          <a:ln w="9525">
            <a:noFill/>
            <a:miter lim="800000"/>
            <a:headEnd/>
            <a:tailEnd/>
          </a:ln>
        </p:spPr>
        <p:txBody>
          <a:bodyPr lIns="91440" tIns="0" numCol="1"/>
          <a:lstStyle>
            <a:lvl1pPr marL="0" indent="0">
              <a:buNone/>
              <a:defRPr sz="675">
                <a:solidFill>
                  <a:schemeClr val="tx1">
                    <a:lumMod val="75000"/>
                    <a:lumOff val="25000"/>
                  </a:schemeClr>
                </a:solidFill>
              </a:defRPr>
            </a:lvl1pPr>
            <a:lvl2pPr>
              <a:defRPr sz="1013">
                <a:solidFill>
                  <a:srgbClr val="83847A"/>
                </a:solidFill>
              </a:defRPr>
            </a:lvl2pPr>
            <a:lvl3pPr>
              <a:defRPr sz="844">
                <a:solidFill>
                  <a:srgbClr val="83847A"/>
                </a:solidFill>
              </a:defRPr>
            </a:lvl3pPr>
            <a:lvl4pPr>
              <a:defRPr sz="844">
                <a:solidFill>
                  <a:srgbClr val="83847A"/>
                </a:solidFill>
              </a:defRPr>
            </a:lvl4pPr>
            <a:lvl5pPr>
              <a:defRPr sz="844">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00025" y="1028701"/>
            <a:ext cx="874395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7094739"/>
      </p:ext>
    </p:extLst>
  </p:cSld>
  <p:clrMapOvr>
    <a:masterClrMapping/>
  </p:clrMapOvr>
  <p:extLst>
    <p:ext uri="{DCECCB84-F9BA-43D5-87BE-67443E8EF086}">
      <p15:sldGuideLst xmlns:p15="http://schemas.microsoft.com/office/powerpoint/2012/main"/>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4652920"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393386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00025"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00025"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4652920"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4654296"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80784860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192308" y="1028700"/>
            <a:ext cx="5751667"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762310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109486"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00025" y="1028700"/>
            <a:ext cx="5751666"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398490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285750" y="3775869"/>
            <a:ext cx="85725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00025"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4629150"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4629150"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136763"/>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00025" y="3687764"/>
            <a:ext cx="874395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67970519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414723424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00025" y="2157414"/>
            <a:ext cx="874395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226252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295977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2743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9144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66849130"/>
      </p:ext>
    </p:extLst>
  </p:cSld>
  <p:clrMapOvr>
    <a:masterClrMapping/>
  </p:clrMapOvr>
  <p:extLst>
    <p:ext uri="{DCECCB84-F9BA-43D5-87BE-67443E8EF086}">
      <p15:sldGuideLst xmlns:p15="http://schemas.microsoft.com/office/powerpoint/2012/main"/>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45657" y="5394628"/>
            <a:ext cx="8866847"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83847A"/>
              </a:solidFill>
              <a:effectLst/>
              <a:uLnTx/>
              <a:uFillTx/>
              <a:latin typeface="Arial"/>
              <a:ea typeface="+mn-ea"/>
              <a:cs typeface="+mn-cs"/>
            </a:endParaRPr>
          </a:p>
        </p:txBody>
      </p:sp>
      <p:sp>
        <p:nvSpPr>
          <p:cNvPr id="8" name="Content Placeholder 7"/>
          <p:cNvSpPr>
            <a:spLocks noGrp="1"/>
          </p:cNvSpPr>
          <p:nvPr>
            <p:ph sz="quarter" idx="12"/>
          </p:nvPr>
        </p:nvSpPr>
        <p:spPr>
          <a:xfrm>
            <a:off x="57150" y="66676"/>
            <a:ext cx="9015412"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0025" y="169864"/>
            <a:ext cx="874395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21583828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2371278"/>
      </p:ext>
    </p:extLst>
  </p:cSld>
  <p:clrMapOvr>
    <a:masterClrMapping/>
  </p:clrMapOvr>
  <p:hf hdr="0" dt="0"/>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0730147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11396825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3818203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4" name="Title 5"/>
          <p:cNvSpPr>
            <a:spLocks noGrp="1"/>
          </p:cNvSpPr>
          <p:nvPr>
            <p:ph type="title"/>
          </p:nvPr>
        </p:nvSpPr>
        <p:spPr>
          <a:xfrm>
            <a:off x="200025" y="265873"/>
            <a:ext cx="4371975"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665035" y="265873"/>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4665035" y="3528392"/>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00025" y="2059389"/>
            <a:ext cx="436245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2" name="TextBox 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333381776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9142646" cy="6859016"/>
          </a:xfrm>
          <a:prstGeom prst="rect">
            <a:avLst/>
          </a:prstGeom>
        </p:spPr>
      </p:pic>
      <p:sp>
        <p:nvSpPr>
          <p:cNvPr id="14" name="Title 5"/>
          <p:cNvSpPr>
            <a:spLocks noGrp="1"/>
          </p:cNvSpPr>
          <p:nvPr>
            <p:ph type="title"/>
          </p:nvPr>
        </p:nvSpPr>
        <p:spPr>
          <a:xfrm>
            <a:off x="200026" y="260932"/>
            <a:ext cx="436595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759995" y="260931"/>
            <a:ext cx="418398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6457950"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00026" y="2058988"/>
            <a:ext cx="4356497"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3855708"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270337785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1291" cy="6858000"/>
          </a:xfrm>
          <a:prstGeom prst="rect">
            <a:avLst/>
          </a:prstGeom>
        </p:spPr>
      </p:pic>
      <p:sp>
        <p:nvSpPr>
          <p:cNvPr id="3" name="Text Placeholder 2"/>
          <p:cNvSpPr>
            <a:spLocks noGrp="1"/>
          </p:cNvSpPr>
          <p:nvPr>
            <p:ph type="body" sz="quarter" idx="19"/>
          </p:nvPr>
        </p:nvSpPr>
        <p:spPr>
          <a:xfrm>
            <a:off x="285751" y="2059388"/>
            <a:ext cx="3650456"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6542611"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028449"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6542611"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285750" y="265873"/>
            <a:ext cx="3650146"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4028449"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308176619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6" name="TextBox 15"/>
          <p:cNvSpPr txBox="1"/>
          <p:nvPr userDrawn="1"/>
        </p:nvSpPr>
        <p:spPr>
          <a:xfrm>
            <a:off x="200025" y="5217495"/>
            <a:ext cx="3252829" cy="279692"/>
          </a:xfrm>
          <a:prstGeom prst="rect">
            <a:avLst/>
          </a:prstGeom>
          <a:noFill/>
        </p:spPr>
        <p:txBody>
          <a:bodyPr wrap="square" lIns="68580" t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r>
              <a:rPr kumimoji="0" lang="en-US" sz="506" b="0" i="1" u="none" strike="noStrike" kern="1200" cap="none" spc="0" normalizeH="0" baseline="0" noProof="0" dirty="0">
                <a:ln>
                  <a:noFill/>
                </a:ln>
                <a:solidFill>
                  <a:srgbClr val="000000"/>
                </a:solidFill>
                <a:effectLst/>
                <a:uLnTx/>
                <a:uFillTx/>
                <a:latin typeface="Arial"/>
                <a:ea typeface="+mn-ea"/>
                <a:cs typeface="+mn-cs"/>
              </a:rPr>
              <a:t>The views, opinions and findings contained in this report are those of the authors(s) and should not be construed as an official Department of the Army position, policy or decision, unless so designated by other official documentation.</a:t>
            </a: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endParaRPr kumimoji="0" lang="en-US" sz="506" b="0" i="1" u="none" strike="noStrike" kern="1200" cap="none" spc="0" normalizeH="0" baseline="0" noProof="0" dirty="0">
              <a:ln>
                <a:noFill/>
              </a:ln>
              <a:solidFill>
                <a:srgbClr val="000000"/>
              </a:solidFill>
              <a:effectLst/>
              <a:uLnTx/>
              <a:uFillTx/>
              <a:latin typeface="Arial"/>
              <a:ea typeface="+mn-ea"/>
              <a:cs typeface="+mn-cs"/>
            </a:endParaRPr>
          </a:p>
        </p:txBody>
      </p:sp>
      <p:sp>
        <p:nvSpPr>
          <p:cNvPr id="18" name="Picture Placeholder 16"/>
          <p:cNvSpPr>
            <a:spLocks noGrp="1" noChangeAspect="1"/>
          </p:cNvSpPr>
          <p:nvPr>
            <p:ph type="pic" sz="quarter" idx="13"/>
          </p:nvPr>
        </p:nvSpPr>
        <p:spPr>
          <a:xfrm>
            <a:off x="6375345" y="3880887"/>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6375345" y="1227139"/>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544543" y="1227139"/>
            <a:ext cx="2767055"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00025" y="246491"/>
            <a:ext cx="874395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00025" y="1227139"/>
            <a:ext cx="3252829"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350024457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1914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13" descr="HCF logo.jpg"/>
          <p:cNvPicPr>
            <a:picLocks noChangeAspect="1"/>
          </p:cNvPicPr>
          <p:nvPr userDrawn="1"/>
        </p:nvPicPr>
        <p:blipFill>
          <a:blip r:embed="rId2" cstate="print"/>
          <a:srcRect l="43343" t="10706" r="43890" b="48175"/>
          <a:stretch>
            <a:fillRect/>
          </a:stretch>
        </p:blipFill>
        <p:spPr bwMode="auto">
          <a:xfrm>
            <a:off x="8355013" y="6032500"/>
            <a:ext cx="407987" cy="673100"/>
          </a:xfrm>
          <a:prstGeom prst="rect">
            <a:avLst/>
          </a:prstGeom>
          <a:noFill/>
          <a:ln w="9525">
            <a:noFill/>
            <a:miter lim="800000"/>
            <a:headEnd/>
            <a:tailEnd/>
          </a:ln>
        </p:spPr>
      </p:pic>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Slide Number Placeholder 6"/>
          <p:cNvSpPr>
            <a:spLocks noGrp="1"/>
          </p:cNvSpPr>
          <p:nvPr>
            <p:ph type="sldNum" sz="quarter" idx="10"/>
          </p:nvPr>
        </p:nvSpPr>
        <p:spPr>
          <a:xfrm>
            <a:off x="0" y="6492875"/>
            <a:ext cx="2133600" cy="365125"/>
          </a:xfrm>
        </p:spPr>
        <p:txBody>
          <a:bodyPr/>
          <a:lstStyle>
            <a:lvl1pPr algn="l">
              <a:defRPr/>
            </a:lvl1pPr>
          </a:lstStyle>
          <a:p>
            <a:pPr>
              <a:defRPr/>
            </a:pPr>
            <a:r>
              <a:rPr lang="en-US"/>
              <a:t>     </a:t>
            </a:r>
            <a:fld id="{163AA731-2CCF-4E91-9A59-8AACB40745A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4652920"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129274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00025" y="1028700"/>
            <a:ext cx="874395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088795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00025" y="1028700"/>
            <a:ext cx="874395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257218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00025" y="1028700"/>
            <a:ext cx="874395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320969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00025" y="6191104"/>
            <a:ext cx="8743950" cy="438297"/>
          </a:xfrm>
          <a:prstGeom prst="rect">
            <a:avLst/>
          </a:prstGeom>
          <a:noFill/>
          <a:ln w="9525">
            <a:noFill/>
            <a:miter lim="800000"/>
            <a:headEnd/>
            <a:tailEnd/>
          </a:ln>
        </p:spPr>
        <p:txBody>
          <a:bodyPr lIns="91440" tIns="0" numCol="1"/>
          <a:lstStyle>
            <a:lvl1pPr marL="0" indent="0">
              <a:buNone/>
              <a:defRPr sz="675">
                <a:solidFill>
                  <a:schemeClr val="tx1">
                    <a:lumMod val="75000"/>
                    <a:lumOff val="25000"/>
                  </a:schemeClr>
                </a:solidFill>
              </a:defRPr>
            </a:lvl1pPr>
            <a:lvl2pPr>
              <a:defRPr sz="1013">
                <a:solidFill>
                  <a:srgbClr val="83847A"/>
                </a:solidFill>
              </a:defRPr>
            </a:lvl2pPr>
            <a:lvl3pPr>
              <a:defRPr sz="844">
                <a:solidFill>
                  <a:srgbClr val="83847A"/>
                </a:solidFill>
              </a:defRPr>
            </a:lvl3pPr>
            <a:lvl4pPr>
              <a:defRPr sz="844">
                <a:solidFill>
                  <a:srgbClr val="83847A"/>
                </a:solidFill>
              </a:defRPr>
            </a:lvl4pPr>
            <a:lvl5pPr>
              <a:defRPr sz="844">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00025" y="1028701"/>
            <a:ext cx="874395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0004527"/>
      </p:ext>
    </p:extLst>
  </p:cSld>
  <p:clrMapOvr>
    <a:masterClrMapping/>
  </p:clrMapOvr>
  <p:extLst>
    <p:ext uri="{DCECCB84-F9BA-43D5-87BE-67443E8EF086}">
      <p15:sldGuideLst xmlns:p15="http://schemas.microsoft.com/office/powerpoint/2012/main"/>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9144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68131419"/>
      </p:ext>
    </p:extLst>
  </p:cSld>
  <p:clrMapOvr>
    <a:masterClrMapping/>
  </p:clrMapOvr>
  <p:extLst>
    <p:ext uri="{DCECCB84-F9BA-43D5-87BE-67443E8EF086}">
      <p15:sldGuideLst xmlns:p15="http://schemas.microsoft.com/office/powerpoint/2012/main"/>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4652920"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449073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00025"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00025"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4652920"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4654296"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00647048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192308" y="1028700"/>
            <a:ext cx="5751667"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4389697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109486"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00025" y="1028700"/>
            <a:ext cx="5751666"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140084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285750" y="3775869"/>
            <a:ext cx="85725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00025"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4629150"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4629150"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734568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00025"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00025"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4652920"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4654296"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08360851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00025" y="3687764"/>
            <a:ext cx="874395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74989584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194935855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00025" y="2157414"/>
            <a:ext cx="874395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28096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135546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69162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45657" y="5394628"/>
            <a:ext cx="8866847"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83847A"/>
              </a:solidFill>
              <a:effectLst/>
              <a:uLnTx/>
              <a:uFillTx/>
              <a:latin typeface="Arial"/>
              <a:ea typeface="+mn-ea"/>
              <a:cs typeface="+mn-cs"/>
            </a:endParaRPr>
          </a:p>
        </p:txBody>
      </p:sp>
      <p:sp>
        <p:nvSpPr>
          <p:cNvPr id="8" name="Content Placeholder 7"/>
          <p:cNvSpPr>
            <a:spLocks noGrp="1"/>
          </p:cNvSpPr>
          <p:nvPr>
            <p:ph sz="quarter" idx="12"/>
          </p:nvPr>
        </p:nvSpPr>
        <p:spPr>
          <a:xfrm>
            <a:off x="57150" y="66676"/>
            <a:ext cx="9015412"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0025" y="169864"/>
            <a:ext cx="874395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378390259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04143346"/>
      </p:ext>
    </p:extLst>
  </p:cSld>
  <p:clrMapOvr>
    <a:masterClrMapping/>
  </p:clrMapOvr>
  <p:hf hdr="0" dt="0"/>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0443060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42288321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46166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192308" y="1028700"/>
            <a:ext cx="5751667"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4289014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4" name="Title 5"/>
          <p:cNvSpPr>
            <a:spLocks noGrp="1"/>
          </p:cNvSpPr>
          <p:nvPr>
            <p:ph type="title"/>
          </p:nvPr>
        </p:nvSpPr>
        <p:spPr>
          <a:xfrm>
            <a:off x="200025" y="265873"/>
            <a:ext cx="4371975"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665035" y="265873"/>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4665035" y="3528392"/>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00025" y="2059389"/>
            <a:ext cx="436245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2" name="TextBox 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147242344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9142646" cy="6859016"/>
          </a:xfrm>
          <a:prstGeom prst="rect">
            <a:avLst/>
          </a:prstGeom>
        </p:spPr>
      </p:pic>
      <p:sp>
        <p:nvSpPr>
          <p:cNvPr id="14" name="Title 5"/>
          <p:cNvSpPr>
            <a:spLocks noGrp="1"/>
          </p:cNvSpPr>
          <p:nvPr>
            <p:ph type="title"/>
          </p:nvPr>
        </p:nvSpPr>
        <p:spPr>
          <a:xfrm>
            <a:off x="200026" y="260932"/>
            <a:ext cx="436595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759995" y="260931"/>
            <a:ext cx="418398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6457950"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00026" y="2058988"/>
            <a:ext cx="4356497"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3855708"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284447088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1291" cy="6858000"/>
          </a:xfrm>
          <a:prstGeom prst="rect">
            <a:avLst/>
          </a:prstGeom>
        </p:spPr>
      </p:pic>
      <p:sp>
        <p:nvSpPr>
          <p:cNvPr id="3" name="Text Placeholder 2"/>
          <p:cNvSpPr>
            <a:spLocks noGrp="1"/>
          </p:cNvSpPr>
          <p:nvPr>
            <p:ph type="body" sz="quarter" idx="19"/>
          </p:nvPr>
        </p:nvSpPr>
        <p:spPr>
          <a:xfrm>
            <a:off x="285751" y="2059388"/>
            <a:ext cx="3650456"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6542611"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028449"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6542611"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285750" y="265873"/>
            <a:ext cx="3650146"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4028449"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313143310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6" name="TextBox 15"/>
          <p:cNvSpPr txBox="1"/>
          <p:nvPr userDrawn="1"/>
        </p:nvSpPr>
        <p:spPr>
          <a:xfrm>
            <a:off x="200025" y="5217495"/>
            <a:ext cx="3252829" cy="279692"/>
          </a:xfrm>
          <a:prstGeom prst="rect">
            <a:avLst/>
          </a:prstGeom>
          <a:noFill/>
        </p:spPr>
        <p:txBody>
          <a:bodyPr wrap="square" lIns="68580" t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r>
              <a:rPr kumimoji="0" lang="en-US" sz="506" b="0" i="1" u="none" strike="noStrike" kern="1200" cap="none" spc="0" normalizeH="0" baseline="0" noProof="0" dirty="0">
                <a:ln>
                  <a:noFill/>
                </a:ln>
                <a:solidFill>
                  <a:srgbClr val="000000"/>
                </a:solidFill>
                <a:effectLst/>
                <a:uLnTx/>
                <a:uFillTx/>
                <a:latin typeface="Arial"/>
                <a:ea typeface="+mn-ea"/>
                <a:cs typeface="+mn-cs"/>
              </a:rPr>
              <a:t>The views, opinions and findings contained in this report are those of the authors(s) and should not be construed as an official Department of the Army position, policy or decision, unless so designated by other official documentation.</a:t>
            </a: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endParaRPr kumimoji="0" lang="en-US" sz="506" b="0" i="1" u="none" strike="noStrike" kern="1200" cap="none" spc="0" normalizeH="0" baseline="0" noProof="0" dirty="0">
              <a:ln>
                <a:noFill/>
              </a:ln>
              <a:solidFill>
                <a:srgbClr val="000000"/>
              </a:solidFill>
              <a:effectLst/>
              <a:uLnTx/>
              <a:uFillTx/>
              <a:latin typeface="Arial"/>
              <a:ea typeface="+mn-ea"/>
              <a:cs typeface="+mn-cs"/>
            </a:endParaRPr>
          </a:p>
        </p:txBody>
      </p:sp>
      <p:sp>
        <p:nvSpPr>
          <p:cNvPr id="18" name="Picture Placeholder 16"/>
          <p:cNvSpPr>
            <a:spLocks noGrp="1" noChangeAspect="1"/>
          </p:cNvSpPr>
          <p:nvPr>
            <p:ph type="pic" sz="quarter" idx="13"/>
          </p:nvPr>
        </p:nvSpPr>
        <p:spPr>
          <a:xfrm>
            <a:off x="6375345" y="3880887"/>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6375345" y="1227139"/>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544543" y="1227139"/>
            <a:ext cx="2767055"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00025" y="246491"/>
            <a:ext cx="874395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00025" y="1227139"/>
            <a:ext cx="3252829"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269343215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150074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00025" y="1028700"/>
            <a:ext cx="874395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600224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00025" y="1028700"/>
            <a:ext cx="874395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903213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00025" y="1028700"/>
            <a:ext cx="874395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616649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00025" y="6191104"/>
            <a:ext cx="8743950" cy="438297"/>
          </a:xfrm>
          <a:prstGeom prst="rect">
            <a:avLst/>
          </a:prstGeom>
          <a:noFill/>
          <a:ln w="9525">
            <a:noFill/>
            <a:miter lim="800000"/>
            <a:headEnd/>
            <a:tailEnd/>
          </a:ln>
        </p:spPr>
        <p:txBody>
          <a:bodyPr lIns="91440" tIns="0" numCol="1"/>
          <a:lstStyle>
            <a:lvl1pPr marL="0" indent="0">
              <a:buNone/>
              <a:defRPr sz="675">
                <a:solidFill>
                  <a:schemeClr val="tx1">
                    <a:lumMod val="75000"/>
                    <a:lumOff val="25000"/>
                  </a:schemeClr>
                </a:solidFill>
              </a:defRPr>
            </a:lvl1pPr>
            <a:lvl2pPr>
              <a:defRPr sz="1013">
                <a:solidFill>
                  <a:srgbClr val="83847A"/>
                </a:solidFill>
              </a:defRPr>
            </a:lvl2pPr>
            <a:lvl3pPr>
              <a:defRPr sz="844">
                <a:solidFill>
                  <a:srgbClr val="83847A"/>
                </a:solidFill>
              </a:defRPr>
            </a:lvl3pPr>
            <a:lvl4pPr>
              <a:defRPr sz="844">
                <a:solidFill>
                  <a:srgbClr val="83847A"/>
                </a:solidFill>
              </a:defRPr>
            </a:lvl4pPr>
            <a:lvl5pPr>
              <a:defRPr sz="844">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00025" y="1028701"/>
            <a:ext cx="874395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0557330"/>
      </p:ext>
    </p:extLst>
  </p:cSld>
  <p:clrMapOvr>
    <a:masterClrMapping/>
  </p:clrMapOvr>
  <p:extLst>
    <p:ext uri="{DCECCB84-F9BA-43D5-87BE-67443E8EF086}">
      <p15:sldGuideLst xmlns:p15="http://schemas.microsoft.com/office/powerpoint/2012/main"/>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9144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6850658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109486"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00025" y="1028700"/>
            <a:ext cx="5751666"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232382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4652920"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591658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00025"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00025"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4652920"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4654296"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415334035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192308" y="1028700"/>
            <a:ext cx="5751667"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248249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109486"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00025" y="1028700"/>
            <a:ext cx="5751666"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835496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285750" y="3775869"/>
            <a:ext cx="85725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00025"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4629150"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4629150"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6924753"/>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00025" y="3687764"/>
            <a:ext cx="874395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47041835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319011060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00025" y="2157414"/>
            <a:ext cx="874395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9459864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43012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4516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285750" y="3775869"/>
            <a:ext cx="85725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00025"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4629150"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4629150"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0668793"/>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45657" y="5394628"/>
            <a:ext cx="8866847"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83847A"/>
              </a:solidFill>
              <a:effectLst/>
              <a:uLnTx/>
              <a:uFillTx/>
              <a:latin typeface="Arial"/>
              <a:ea typeface="+mn-ea"/>
              <a:cs typeface="+mn-cs"/>
            </a:endParaRPr>
          </a:p>
        </p:txBody>
      </p:sp>
      <p:sp>
        <p:nvSpPr>
          <p:cNvPr id="8" name="Content Placeholder 7"/>
          <p:cNvSpPr>
            <a:spLocks noGrp="1"/>
          </p:cNvSpPr>
          <p:nvPr>
            <p:ph sz="quarter" idx="12"/>
          </p:nvPr>
        </p:nvSpPr>
        <p:spPr>
          <a:xfrm>
            <a:off x="57150" y="66676"/>
            <a:ext cx="9015412"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0025" y="169864"/>
            <a:ext cx="874395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286166588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26656291"/>
      </p:ext>
    </p:extLst>
  </p:cSld>
  <p:clrMapOvr>
    <a:masterClrMapping/>
  </p:clrMapOvr>
  <p:hf hdr="0" dt="0"/>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2164675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0211442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7219292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4" name="Title 5"/>
          <p:cNvSpPr>
            <a:spLocks noGrp="1"/>
          </p:cNvSpPr>
          <p:nvPr>
            <p:ph type="title"/>
          </p:nvPr>
        </p:nvSpPr>
        <p:spPr>
          <a:xfrm>
            <a:off x="200025" y="265873"/>
            <a:ext cx="4371975"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665035" y="265873"/>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4665035" y="3528392"/>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00025" y="2059389"/>
            <a:ext cx="436245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2" name="TextBox 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95534390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9142646" cy="6859016"/>
          </a:xfrm>
          <a:prstGeom prst="rect">
            <a:avLst/>
          </a:prstGeom>
        </p:spPr>
      </p:pic>
      <p:sp>
        <p:nvSpPr>
          <p:cNvPr id="14" name="Title 5"/>
          <p:cNvSpPr>
            <a:spLocks noGrp="1"/>
          </p:cNvSpPr>
          <p:nvPr>
            <p:ph type="title"/>
          </p:nvPr>
        </p:nvSpPr>
        <p:spPr>
          <a:xfrm>
            <a:off x="200026" y="260932"/>
            <a:ext cx="436595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759995" y="260931"/>
            <a:ext cx="418398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6457950"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00026" y="2058988"/>
            <a:ext cx="4356497"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3855708"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236802481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1291" cy="6858000"/>
          </a:xfrm>
          <a:prstGeom prst="rect">
            <a:avLst/>
          </a:prstGeom>
        </p:spPr>
      </p:pic>
      <p:sp>
        <p:nvSpPr>
          <p:cNvPr id="3" name="Text Placeholder 2"/>
          <p:cNvSpPr>
            <a:spLocks noGrp="1"/>
          </p:cNvSpPr>
          <p:nvPr>
            <p:ph type="body" sz="quarter" idx="19"/>
          </p:nvPr>
        </p:nvSpPr>
        <p:spPr>
          <a:xfrm>
            <a:off x="285751" y="2059388"/>
            <a:ext cx="3650456"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6542611"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028449"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6542611"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285750" y="265873"/>
            <a:ext cx="3650146"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4028449"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91878133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6" name="TextBox 15"/>
          <p:cNvSpPr txBox="1"/>
          <p:nvPr userDrawn="1"/>
        </p:nvSpPr>
        <p:spPr>
          <a:xfrm>
            <a:off x="200025" y="5217495"/>
            <a:ext cx="3252829" cy="279692"/>
          </a:xfrm>
          <a:prstGeom prst="rect">
            <a:avLst/>
          </a:prstGeom>
          <a:noFill/>
        </p:spPr>
        <p:txBody>
          <a:bodyPr wrap="square" lIns="68580" t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r>
              <a:rPr kumimoji="0" lang="en-US" sz="506" b="0" i="1" u="none" strike="noStrike" kern="1200" cap="none" spc="0" normalizeH="0" baseline="0" noProof="0" dirty="0">
                <a:ln>
                  <a:noFill/>
                </a:ln>
                <a:solidFill>
                  <a:srgbClr val="000000"/>
                </a:solidFill>
                <a:effectLst/>
                <a:uLnTx/>
                <a:uFillTx/>
                <a:latin typeface="Arial"/>
                <a:ea typeface="+mn-ea"/>
                <a:cs typeface="+mn-cs"/>
              </a:rPr>
              <a:t>The views, opinions and findings contained in this report are those of the authors(s) and should not be construed as an official Department of the Army position, policy or decision, unless so designated by other official documentation.</a:t>
            </a: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endParaRPr kumimoji="0" lang="en-US" sz="506" b="0" i="1" u="none" strike="noStrike" kern="1200" cap="none" spc="0" normalizeH="0" baseline="0" noProof="0" dirty="0">
              <a:ln>
                <a:noFill/>
              </a:ln>
              <a:solidFill>
                <a:srgbClr val="000000"/>
              </a:solidFill>
              <a:effectLst/>
              <a:uLnTx/>
              <a:uFillTx/>
              <a:latin typeface="Arial"/>
              <a:ea typeface="+mn-ea"/>
              <a:cs typeface="+mn-cs"/>
            </a:endParaRPr>
          </a:p>
        </p:txBody>
      </p:sp>
      <p:sp>
        <p:nvSpPr>
          <p:cNvPr id="18" name="Picture Placeholder 16"/>
          <p:cNvSpPr>
            <a:spLocks noGrp="1" noChangeAspect="1"/>
          </p:cNvSpPr>
          <p:nvPr>
            <p:ph type="pic" sz="quarter" idx="13"/>
          </p:nvPr>
        </p:nvSpPr>
        <p:spPr>
          <a:xfrm>
            <a:off x="6375345" y="3880887"/>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6375345" y="1227139"/>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544543" y="1227139"/>
            <a:ext cx="2767055"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00025" y="246491"/>
            <a:ext cx="874395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00025" y="1227139"/>
            <a:ext cx="3252829"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173153678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51009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00025" y="3687764"/>
            <a:ext cx="874395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18382819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00025" y="1028700"/>
            <a:ext cx="874395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778246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00025" y="1028700"/>
            <a:ext cx="874395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041024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00025" y="1028700"/>
            <a:ext cx="874395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669177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00025" y="6191104"/>
            <a:ext cx="8743950" cy="438297"/>
          </a:xfrm>
          <a:prstGeom prst="rect">
            <a:avLst/>
          </a:prstGeom>
          <a:noFill/>
          <a:ln w="9525">
            <a:noFill/>
            <a:miter lim="800000"/>
            <a:headEnd/>
            <a:tailEnd/>
          </a:ln>
        </p:spPr>
        <p:txBody>
          <a:bodyPr lIns="91440" tIns="0" numCol="1"/>
          <a:lstStyle>
            <a:lvl1pPr marL="0" indent="0">
              <a:buNone/>
              <a:defRPr sz="675">
                <a:solidFill>
                  <a:schemeClr val="tx1">
                    <a:lumMod val="75000"/>
                    <a:lumOff val="25000"/>
                  </a:schemeClr>
                </a:solidFill>
              </a:defRPr>
            </a:lvl1pPr>
            <a:lvl2pPr>
              <a:defRPr sz="1013">
                <a:solidFill>
                  <a:srgbClr val="83847A"/>
                </a:solidFill>
              </a:defRPr>
            </a:lvl2pPr>
            <a:lvl3pPr>
              <a:defRPr sz="844">
                <a:solidFill>
                  <a:srgbClr val="83847A"/>
                </a:solidFill>
              </a:defRPr>
            </a:lvl3pPr>
            <a:lvl4pPr>
              <a:defRPr sz="844">
                <a:solidFill>
                  <a:srgbClr val="83847A"/>
                </a:solidFill>
              </a:defRPr>
            </a:lvl4pPr>
            <a:lvl5pPr>
              <a:defRPr sz="844">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00025" y="1028701"/>
            <a:ext cx="874395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1000080"/>
      </p:ext>
    </p:extLst>
  </p:cSld>
  <p:clrMapOvr>
    <a:masterClrMapping/>
  </p:clrMapOvr>
  <p:extLst>
    <p:ext uri="{DCECCB84-F9BA-43D5-87BE-67443E8EF086}">
      <p15:sldGuideLst xmlns:p15="http://schemas.microsoft.com/office/powerpoint/2012/main"/>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9144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18012460"/>
      </p:ext>
    </p:extLst>
  </p:cSld>
  <p:clrMapOvr>
    <a:masterClrMapping/>
  </p:clrMapOvr>
  <p:extLst>
    <p:ext uri="{DCECCB84-F9BA-43D5-87BE-67443E8EF086}">
      <p15:sldGuideLst xmlns:p15="http://schemas.microsoft.com/office/powerpoint/2012/main"/>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4652920"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53438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00025"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00025"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4652920"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4654296"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78466540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192308" y="1028700"/>
            <a:ext cx="5751667"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216535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109486"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00025" y="1028700"/>
            <a:ext cx="5751666"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415790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285750" y="3775869"/>
            <a:ext cx="85725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00025"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4629150"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4629150"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473655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187142309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00025" y="3687764"/>
            <a:ext cx="874395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06276987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268376887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00025" y="2157414"/>
            <a:ext cx="874395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696888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319196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858629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45657" y="5394628"/>
            <a:ext cx="8866847"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83847A"/>
              </a:solidFill>
              <a:effectLst/>
              <a:uLnTx/>
              <a:uFillTx/>
              <a:latin typeface="Arial"/>
              <a:ea typeface="+mn-ea"/>
              <a:cs typeface="+mn-cs"/>
            </a:endParaRPr>
          </a:p>
        </p:txBody>
      </p:sp>
      <p:sp>
        <p:nvSpPr>
          <p:cNvPr id="8" name="Content Placeholder 7"/>
          <p:cNvSpPr>
            <a:spLocks noGrp="1"/>
          </p:cNvSpPr>
          <p:nvPr>
            <p:ph sz="quarter" idx="12"/>
          </p:nvPr>
        </p:nvSpPr>
        <p:spPr>
          <a:xfrm>
            <a:off x="57150" y="66676"/>
            <a:ext cx="9015412"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0025" y="169864"/>
            <a:ext cx="874395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351356086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85696170"/>
      </p:ext>
    </p:extLst>
  </p:cSld>
  <p:clrMapOvr>
    <a:masterClrMapping/>
  </p:clrMapOvr>
  <p:hf hdr="0" dt="0"/>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62475659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09096810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390155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00025" y="2157414"/>
            <a:ext cx="874395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17821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4" name="Title 5"/>
          <p:cNvSpPr>
            <a:spLocks noGrp="1"/>
          </p:cNvSpPr>
          <p:nvPr>
            <p:ph type="title"/>
          </p:nvPr>
        </p:nvSpPr>
        <p:spPr>
          <a:xfrm>
            <a:off x="200025" y="265873"/>
            <a:ext cx="4371975"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665035" y="265873"/>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4665035" y="3528392"/>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00025" y="2059389"/>
            <a:ext cx="436245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2" name="TextBox 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5825509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9142646" cy="6859016"/>
          </a:xfrm>
          <a:prstGeom prst="rect">
            <a:avLst/>
          </a:prstGeom>
        </p:spPr>
      </p:pic>
      <p:sp>
        <p:nvSpPr>
          <p:cNvPr id="14" name="Title 5"/>
          <p:cNvSpPr>
            <a:spLocks noGrp="1"/>
          </p:cNvSpPr>
          <p:nvPr>
            <p:ph type="title"/>
          </p:nvPr>
        </p:nvSpPr>
        <p:spPr>
          <a:xfrm>
            <a:off x="200026" y="260932"/>
            <a:ext cx="436595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759995" y="260931"/>
            <a:ext cx="418398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6457950"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00026" y="2058988"/>
            <a:ext cx="4356497"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3855708"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221168321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1291" cy="6858000"/>
          </a:xfrm>
          <a:prstGeom prst="rect">
            <a:avLst/>
          </a:prstGeom>
        </p:spPr>
      </p:pic>
      <p:sp>
        <p:nvSpPr>
          <p:cNvPr id="3" name="Text Placeholder 2"/>
          <p:cNvSpPr>
            <a:spLocks noGrp="1"/>
          </p:cNvSpPr>
          <p:nvPr>
            <p:ph type="body" sz="quarter" idx="19"/>
          </p:nvPr>
        </p:nvSpPr>
        <p:spPr>
          <a:xfrm>
            <a:off x="285751" y="2059388"/>
            <a:ext cx="3650456"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6542611"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028449"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6542611"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285750" y="265873"/>
            <a:ext cx="3650146"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4028449"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253494878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6" name="TextBox 15"/>
          <p:cNvSpPr txBox="1"/>
          <p:nvPr userDrawn="1"/>
        </p:nvSpPr>
        <p:spPr>
          <a:xfrm>
            <a:off x="200025" y="5217495"/>
            <a:ext cx="3252829" cy="279692"/>
          </a:xfrm>
          <a:prstGeom prst="rect">
            <a:avLst/>
          </a:prstGeom>
          <a:noFill/>
        </p:spPr>
        <p:txBody>
          <a:bodyPr wrap="square" lIns="68580" t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r>
              <a:rPr kumimoji="0" lang="en-US" sz="506" b="0" i="1" u="none" strike="noStrike" kern="1200" cap="none" spc="0" normalizeH="0" baseline="0" noProof="0" dirty="0">
                <a:ln>
                  <a:noFill/>
                </a:ln>
                <a:solidFill>
                  <a:srgbClr val="000000"/>
                </a:solidFill>
                <a:effectLst/>
                <a:uLnTx/>
                <a:uFillTx/>
                <a:latin typeface="Arial"/>
                <a:ea typeface="+mn-ea"/>
                <a:cs typeface="+mn-cs"/>
              </a:rPr>
              <a:t>The views, opinions and findings contained in this report are those of the authors(s) and should not be construed as an official Department of the Army position, policy or decision, unless so designated by other official documentation.</a:t>
            </a: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endParaRPr kumimoji="0" lang="en-US" sz="506" b="0" i="1" u="none" strike="noStrike" kern="1200" cap="none" spc="0" normalizeH="0" baseline="0" noProof="0" dirty="0">
              <a:ln>
                <a:noFill/>
              </a:ln>
              <a:solidFill>
                <a:srgbClr val="000000"/>
              </a:solidFill>
              <a:effectLst/>
              <a:uLnTx/>
              <a:uFillTx/>
              <a:latin typeface="Arial"/>
              <a:ea typeface="+mn-ea"/>
              <a:cs typeface="+mn-cs"/>
            </a:endParaRPr>
          </a:p>
        </p:txBody>
      </p:sp>
      <p:sp>
        <p:nvSpPr>
          <p:cNvPr id="18" name="Picture Placeholder 16"/>
          <p:cNvSpPr>
            <a:spLocks noGrp="1" noChangeAspect="1"/>
          </p:cNvSpPr>
          <p:nvPr>
            <p:ph type="pic" sz="quarter" idx="13"/>
          </p:nvPr>
        </p:nvSpPr>
        <p:spPr>
          <a:xfrm>
            <a:off x="6375345" y="3880887"/>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6375345" y="1227139"/>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544543" y="1227139"/>
            <a:ext cx="2767055"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00025" y="246491"/>
            <a:ext cx="874395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00025" y="1227139"/>
            <a:ext cx="3252829"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3114763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455848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251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extBox 4"/>
          <p:cNvSpPr txBox="1"/>
          <p:nvPr/>
        </p:nvSpPr>
        <p:spPr bwMode="auto">
          <a:xfrm>
            <a:off x="8229600" y="6400800"/>
            <a:ext cx="211138" cy="255588"/>
          </a:xfrm>
          <a:prstGeom prst="rect">
            <a:avLst/>
          </a:prstGeom>
          <a:solidFill>
            <a:schemeClr val="bg1"/>
          </a:solidFill>
        </p:spPr>
        <p:txBody>
          <a:bodyPr>
            <a:spAutoFit/>
          </a:bodyPr>
          <a:lstStyle/>
          <a:p>
            <a:pPr fontAlgn="auto">
              <a:spcBef>
                <a:spcPts val="0"/>
              </a:spcBef>
              <a:spcAft>
                <a:spcPts val="0"/>
              </a:spcAft>
              <a:defRPr/>
            </a:pPr>
            <a:endParaRPr lang="en-US" dirty="0">
              <a:latin typeface="+mn-lt"/>
              <a:cs typeface="+mn-cs"/>
            </a:endParaRPr>
          </a:p>
        </p:txBody>
      </p:sp>
      <p:pic>
        <p:nvPicPr>
          <p:cNvPr id="6" name="Picture 13" descr="HCF logo.jpg"/>
          <p:cNvPicPr>
            <a:picLocks noChangeAspect="1"/>
          </p:cNvPicPr>
          <p:nvPr userDrawn="1"/>
        </p:nvPicPr>
        <p:blipFill>
          <a:blip r:embed="rId2" cstate="print"/>
          <a:srcRect l="43343" t="10706" r="43890" b="48175"/>
          <a:stretch>
            <a:fillRect/>
          </a:stretch>
        </p:blipFill>
        <p:spPr bwMode="auto">
          <a:xfrm>
            <a:off x="8355013" y="6032500"/>
            <a:ext cx="407987" cy="673100"/>
          </a:xfrm>
          <a:prstGeom prst="rect">
            <a:avLst/>
          </a:prstGeom>
          <a:noFill/>
          <a:ln w="9525">
            <a:noFill/>
            <a:miter lim="800000"/>
            <a:headEnd/>
            <a:tailEnd/>
          </a:ln>
        </p:spPr>
      </p:pic>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0" y="6492875"/>
            <a:ext cx="2133600" cy="365125"/>
          </a:xfrm>
        </p:spPr>
        <p:txBody>
          <a:bodyPr/>
          <a:lstStyle>
            <a:lvl1pPr algn="l">
              <a:defRPr/>
            </a:lvl1pPr>
          </a:lstStyle>
          <a:p>
            <a:pPr>
              <a:defRPr/>
            </a:pPr>
            <a:r>
              <a:rPr lang="en-US"/>
              <a:t>     </a:t>
            </a:r>
            <a:fld id="{994FAAEC-16FD-4040-A488-99D51160E7A6}"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45657" y="5394628"/>
            <a:ext cx="8866847"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83847A"/>
              </a:solidFill>
              <a:effectLst/>
              <a:uLnTx/>
              <a:uFillTx/>
              <a:latin typeface="Arial"/>
              <a:ea typeface="+mn-ea"/>
              <a:cs typeface="+mn-cs"/>
            </a:endParaRPr>
          </a:p>
        </p:txBody>
      </p:sp>
      <p:sp>
        <p:nvSpPr>
          <p:cNvPr id="8" name="Content Placeholder 7"/>
          <p:cNvSpPr>
            <a:spLocks noGrp="1"/>
          </p:cNvSpPr>
          <p:nvPr>
            <p:ph sz="quarter" idx="12"/>
          </p:nvPr>
        </p:nvSpPr>
        <p:spPr>
          <a:xfrm>
            <a:off x="57150" y="66676"/>
            <a:ext cx="9015412"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0025" y="169864"/>
            <a:ext cx="874395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1487567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44562568"/>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1293615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052868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253514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4" name="Title 5"/>
          <p:cNvSpPr>
            <a:spLocks noGrp="1"/>
          </p:cNvSpPr>
          <p:nvPr>
            <p:ph type="title"/>
          </p:nvPr>
        </p:nvSpPr>
        <p:spPr>
          <a:xfrm>
            <a:off x="200025" y="265873"/>
            <a:ext cx="4371975"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665035" y="265873"/>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4665035" y="3528392"/>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00025" y="2059389"/>
            <a:ext cx="436245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2" name="TextBox 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35675452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9142646" cy="6859016"/>
          </a:xfrm>
          <a:prstGeom prst="rect">
            <a:avLst/>
          </a:prstGeom>
        </p:spPr>
      </p:pic>
      <p:sp>
        <p:nvSpPr>
          <p:cNvPr id="14" name="Title 5"/>
          <p:cNvSpPr>
            <a:spLocks noGrp="1"/>
          </p:cNvSpPr>
          <p:nvPr>
            <p:ph type="title"/>
          </p:nvPr>
        </p:nvSpPr>
        <p:spPr>
          <a:xfrm>
            <a:off x="200026" y="260932"/>
            <a:ext cx="436595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759995" y="260931"/>
            <a:ext cx="418398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6457950"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00026" y="2058988"/>
            <a:ext cx="4356497"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3855708"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2551996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1291" cy="6858000"/>
          </a:xfrm>
          <a:prstGeom prst="rect">
            <a:avLst/>
          </a:prstGeom>
        </p:spPr>
      </p:pic>
      <p:sp>
        <p:nvSpPr>
          <p:cNvPr id="3" name="Text Placeholder 2"/>
          <p:cNvSpPr>
            <a:spLocks noGrp="1"/>
          </p:cNvSpPr>
          <p:nvPr>
            <p:ph type="body" sz="quarter" idx="19"/>
          </p:nvPr>
        </p:nvSpPr>
        <p:spPr>
          <a:xfrm>
            <a:off x="285751" y="2059388"/>
            <a:ext cx="3650456"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6542611"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028449"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6542611"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285750" y="265873"/>
            <a:ext cx="3650146"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4028449"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23442299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6" name="TextBox 15"/>
          <p:cNvSpPr txBox="1"/>
          <p:nvPr userDrawn="1"/>
        </p:nvSpPr>
        <p:spPr>
          <a:xfrm>
            <a:off x="200025" y="5217495"/>
            <a:ext cx="3252829" cy="279692"/>
          </a:xfrm>
          <a:prstGeom prst="rect">
            <a:avLst/>
          </a:prstGeom>
          <a:noFill/>
        </p:spPr>
        <p:txBody>
          <a:bodyPr wrap="square" lIns="68580" t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r>
              <a:rPr kumimoji="0" lang="en-US" sz="506" b="0" i="1" u="none" strike="noStrike" kern="1200" cap="none" spc="0" normalizeH="0" baseline="0" noProof="0" dirty="0">
                <a:ln>
                  <a:noFill/>
                </a:ln>
                <a:solidFill>
                  <a:srgbClr val="000000"/>
                </a:solidFill>
                <a:effectLst/>
                <a:uLnTx/>
                <a:uFillTx/>
                <a:latin typeface="Arial"/>
                <a:ea typeface="+mn-ea"/>
                <a:cs typeface="+mn-cs"/>
              </a:rPr>
              <a:t>The views, opinions and findings contained in this report are those of the authors(s) and should not be construed as an official Department of the Army position, policy or decision, unless so designated by other official documentation.</a:t>
            </a: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endParaRPr kumimoji="0" lang="en-US" sz="506" b="0" i="1" u="none" strike="noStrike" kern="1200" cap="none" spc="0" normalizeH="0" baseline="0" noProof="0" dirty="0">
              <a:ln>
                <a:noFill/>
              </a:ln>
              <a:solidFill>
                <a:srgbClr val="000000"/>
              </a:solidFill>
              <a:effectLst/>
              <a:uLnTx/>
              <a:uFillTx/>
              <a:latin typeface="Arial"/>
              <a:ea typeface="+mn-ea"/>
              <a:cs typeface="+mn-cs"/>
            </a:endParaRPr>
          </a:p>
        </p:txBody>
      </p:sp>
      <p:sp>
        <p:nvSpPr>
          <p:cNvPr id="18" name="Picture Placeholder 16"/>
          <p:cNvSpPr>
            <a:spLocks noGrp="1" noChangeAspect="1"/>
          </p:cNvSpPr>
          <p:nvPr>
            <p:ph type="pic" sz="quarter" idx="13"/>
          </p:nvPr>
        </p:nvSpPr>
        <p:spPr>
          <a:xfrm>
            <a:off x="6375345" y="3880887"/>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6375345" y="1227139"/>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544543" y="1227139"/>
            <a:ext cx="2767055"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00025" y="246491"/>
            <a:ext cx="874395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00025" y="1227139"/>
            <a:ext cx="3252829"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18018798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6009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lide Number Placeholder 6"/>
          <p:cNvSpPr txBox="1">
            <a:spLocks/>
          </p:cNvSpPr>
          <p:nvPr userDrawn="1"/>
        </p:nvSpPr>
        <p:spPr>
          <a:xfrm>
            <a:off x="0" y="6492875"/>
            <a:ext cx="2133600" cy="365125"/>
          </a:xfrm>
          <a:prstGeom prst="rect">
            <a:avLst/>
          </a:prstGeom>
        </p:spPr>
        <p:txBody>
          <a:bodyPr anchor="ctr"/>
          <a:lstStyle>
            <a:lvl1pPr algn="l">
              <a:defRPr/>
            </a:lvl1pPr>
          </a:lstStyle>
          <a:p>
            <a:pPr fontAlgn="auto">
              <a:spcBef>
                <a:spcPts val="0"/>
              </a:spcBef>
              <a:spcAft>
                <a:spcPts val="0"/>
              </a:spcAft>
              <a:defRPr/>
            </a:pPr>
            <a:r>
              <a:rPr lang="en-US" sz="1200">
                <a:solidFill>
                  <a:schemeClr val="tx1">
                    <a:tint val="75000"/>
                  </a:schemeClr>
                </a:solidFill>
                <a:latin typeface="+mn-lt"/>
                <a:cs typeface="+mn-cs"/>
              </a:rPr>
              <a:t>     </a:t>
            </a:r>
            <a:fld id="{81D7B143-8847-40EB-8543-29FBC5BB6164}" type="slidenum">
              <a:rPr lang="en-US" sz="1200" smtClean="0">
                <a:solidFill>
                  <a:schemeClr val="tx1">
                    <a:tint val="75000"/>
                  </a:schemeClr>
                </a:solidFill>
                <a:latin typeface="+mn-lt"/>
                <a:cs typeface="+mn-cs"/>
              </a:rPr>
              <a:pPr fontAlgn="auto">
                <a:spcBef>
                  <a:spcPts val="0"/>
                </a:spcBef>
                <a:spcAft>
                  <a:spcPts val="0"/>
                </a:spcAft>
                <a:defRPr/>
              </a:pPr>
              <a:t>‹#›</a:t>
            </a:fld>
            <a:endParaRPr lang="en-US" sz="1200" dirty="0">
              <a:solidFill>
                <a:schemeClr val="tx1">
                  <a:tint val="75000"/>
                </a:schemeClr>
              </a:solidFill>
              <a:latin typeface="+mn-lt"/>
              <a:cs typeface="+mn-cs"/>
            </a:endParaRPr>
          </a:p>
        </p:txBody>
      </p:sp>
      <p:pic>
        <p:nvPicPr>
          <p:cNvPr id="8" name="Picture 4" descr="HCF logo.jpg"/>
          <p:cNvPicPr>
            <a:picLocks noChangeAspect="1"/>
          </p:cNvPicPr>
          <p:nvPr userDrawn="1"/>
        </p:nvPicPr>
        <p:blipFill>
          <a:blip r:embed="rId2" cstate="print"/>
          <a:srcRect l="43343" t="10706" r="43890" b="48175"/>
          <a:stretch>
            <a:fillRect/>
          </a:stretch>
        </p:blipFill>
        <p:spPr bwMode="auto">
          <a:xfrm>
            <a:off x="8355013" y="6032500"/>
            <a:ext cx="407987" cy="673100"/>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00025" y="1028700"/>
            <a:ext cx="874395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530292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00025" y="1028700"/>
            <a:ext cx="874395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02474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00025" y="1028700"/>
            <a:ext cx="874395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11975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00025" y="6191104"/>
            <a:ext cx="8743950" cy="438297"/>
          </a:xfrm>
          <a:prstGeom prst="rect">
            <a:avLst/>
          </a:prstGeom>
          <a:noFill/>
          <a:ln w="9525">
            <a:noFill/>
            <a:miter lim="800000"/>
            <a:headEnd/>
            <a:tailEnd/>
          </a:ln>
        </p:spPr>
        <p:txBody>
          <a:bodyPr lIns="91440" tIns="0" numCol="1"/>
          <a:lstStyle>
            <a:lvl1pPr marL="0" indent="0">
              <a:buNone/>
              <a:defRPr sz="675">
                <a:solidFill>
                  <a:schemeClr val="tx1">
                    <a:lumMod val="75000"/>
                    <a:lumOff val="25000"/>
                  </a:schemeClr>
                </a:solidFill>
              </a:defRPr>
            </a:lvl1pPr>
            <a:lvl2pPr>
              <a:defRPr sz="1013">
                <a:solidFill>
                  <a:srgbClr val="83847A"/>
                </a:solidFill>
              </a:defRPr>
            </a:lvl2pPr>
            <a:lvl3pPr>
              <a:defRPr sz="844">
                <a:solidFill>
                  <a:srgbClr val="83847A"/>
                </a:solidFill>
              </a:defRPr>
            </a:lvl3pPr>
            <a:lvl4pPr>
              <a:defRPr sz="844">
                <a:solidFill>
                  <a:srgbClr val="83847A"/>
                </a:solidFill>
              </a:defRPr>
            </a:lvl4pPr>
            <a:lvl5pPr>
              <a:defRPr sz="844">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00025" y="1028701"/>
            <a:ext cx="874395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224920"/>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9144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85272843"/>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4652920"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75934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00025"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00025"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4652920"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4654296"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4339383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192308" y="1028700"/>
            <a:ext cx="5751667"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447111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109486"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00025" y="1028700"/>
            <a:ext cx="5751666"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13596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285750" y="3775869"/>
            <a:ext cx="85725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00025"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4629150"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4629150"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5141023"/>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6"/>
          <p:cNvSpPr txBox="1">
            <a:spLocks/>
          </p:cNvSpPr>
          <p:nvPr userDrawn="1"/>
        </p:nvSpPr>
        <p:spPr>
          <a:xfrm>
            <a:off x="0" y="6492875"/>
            <a:ext cx="2133600" cy="365125"/>
          </a:xfrm>
          <a:prstGeom prst="rect">
            <a:avLst/>
          </a:prstGeom>
        </p:spPr>
        <p:txBody>
          <a:bodyPr anchor="ctr"/>
          <a:lstStyle>
            <a:lvl1pPr algn="l">
              <a:defRPr/>
            </a:lvl1pPr>
          </a:lstStyle>
          <a:p>
            <a:pPr fontAlgn="auto">
              <a:spcBef>
                <a:spcPts val="0"/>
              </a:spcBef>
              <a:spcAft>
                <a:spcPts val="0"/>
              </a:spcAft>
              <a:defRPr/>
            </a:pPr>
            <a:r>
              <a:rPr lang="en-US" sz="1200">
                <a:solidFill>
                  <a:schemeClr val="tx1">
                    <a:tint val="75000"/>
                  </a:schemeClr>
                </a:solidFill>
                <a:latin typeface="+mn-lt"/>
                <a:cs typeface="+mn-cs"/>
              </a:rPr>
              <a:t>     </a:t>
            </a:r>
            <a:fld id="{63AB09EE-AEDE-4EF7-B5F1-A81FA68DFB37}" type="slidenum">
              <a:rPr lang="en-US" sz="1200" smtClean="0">
                <a:solidFill>
                  <a:schemeClr val="tx1">
                    <a:tint val="75000"/>
                  </a:schemeClr>
                </a:solidFill>
                <a:latin typeface="+mn-lt"/>
                <a:cs typeface="+mn-cs"/>
              </a:rPr>
              <a:pPr fontAlgn="auto">
                <a:spcBef>
                  <a:spcPts val="0"/>
                </a:spcBef>
                <a:spcAft>
                  <a:spcPts val="0"/>
                </a:spcAft>
                <a:defRPr/>
              </a:pPr>
              <a:t>‹#›</a:t>
            </a:fld>
            <a:endParaRPr lang="en-US" sz="1200" dirty="0">
              <a:solidFill>
                <a:schemeClr val="tx1">
                  <a:tint val="75000"/>
                </a:schemeClr>
              </a:solidFill>
              <a:latin typeface="+mn-lt"/>
              <a:cs typeface="+mn-cs"/>
            </a:endParaRPr>
          </a:p>
        </p:txBody>
      </p:sp>
      <p:pic>
        <p:nvPicPr>
          <p:cNvPr id="3" name="Picture 13" descr="HCF logo.jpg"/>
          <p:cNvPicPr>
            <a:picLocks noChangeAspect="1"/>
          </p:cNvPicPr>
          <p:nvPr userDrawn="1"/>
        </p:nvPicPr>
        <p:blipFill>
          <a:blip r:embed="rId2" cstate="print"/>
          <a:srcRect l="43343" t="10706" r="43890" b="48175"/>
          <a:stretch>
            <a:fillRect/>
          </a:stretch>
        </p:blipFill>
        <p:spPr bwMode="auto">
          <a:xfrm>
            <a:off x="8355013" y="6032500"/>
            <a:ext cx="407987" cy="673100"/>
          </a:xfrm>
          <a:prstGeom prst="rect">
            <a:avLst/>
          </a:prstGeom>
          <a:noFill/>
          <a:ln w="9525">
            <a:noFill/>
            <a:miter lim="800000"/>
            <a:headEnd/>
            <a:tailEnd/>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00025" y="3687764"/>
            <a:ext cx="874395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4966624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19613421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00025" y="2157414"/>
            <a:ext cx="874395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70621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96121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5137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45657" y="5394628"/>
            <a:ext cx="8866847"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83847A"/>
              </a:solidFill>
              <a:effectLst/>
              <a:uLnTx/>
              <a:uFillTx/>
              <a:latin typeface="Arial"/>
              <a:ea typeface="+mn-ea"/>
              <a:cs typeface="+mn-cs"/>
            </a:endParaRPr>
          </a:p>
        </p:txBody>
      </p:sp>
      <p:sp>
        <p:nvSpPr>
          <p:cNvPr id="8" name="Content Placeholder 7"/>
          <p:cNvSpPr>
            <a:spLocks noGrp="1"/>
          </p:cNvSpPr>
          <p:nvPr>
            <p:ph sz="quarter" idx="12"/>
          </p:nvPr>
        </p:nvSpPr>
        <p:spPr>
          <a:xfrm>
            <a:off x="57150" y="66676"/>
            <a:ext cx="9015412"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0025" y="169864"/>
            <a:ext cx="874395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7453177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78355602"/>
      </p:ext>
    </p:extLst>
  </p:cSld>
  <p:clrMapOvr>
    <a:masterClrMapping/>
  </p:clrMapOvr>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729999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283198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41060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6"/>
          <p:cNvSpPr>
            <a:spLocks noGrp="1"/>
          </p:cNvSpPr>
          <p:nvPr>
            <p:ph type="sldNum" sz="quarter" idx="10"/>
          </p:nvPr>
        </p:nvSpPr>
        <p:spPr>
          <a:xfrm>
            <a:off x="0" y="6492875"/>
            <a:ext cx="2133600" cy="365125"/>
          </a:xfrm>
        </p:spPr>
        <p:txBody>
          <a:bodyPr/>
          <a:lstStyle>
            <a:lvl1pPr algn="l">
              <a:defRPr/>
            </a:lvl1pPr>
          </a:lstStyle>
          <a:p>
            <a:pPr>
              <a:defRPr/>
            </a:pPr>
            <a:r>
              <a:rPr lang="en-US"/>
              <a:t>     </a:t>
            </a:r>
            <a:fld id="{13A9F72E-9333-4466-AB49-F2C1C7A07024}"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4" name="Title 5"/>
          <p:cNvSpPr>
            <a:spLocks noGrp="1"/>
          </p:cNvSpPr>
          <p:nvPr>
            <p:ph type="title"/>
          </p:nvPr>
        </p:nvSpPr>
        <p:spPr>
          <a:xfrm>
            <a:off x="200025" y="265873"/>
            <a:ext cx="4371975"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665035" y="265873"/>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4665035" y="3528392"/>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00025" y="2059389"/>
            <a:ext cx="436245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2" name="TextBox 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10461322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9142646" cy="6859016"/>
          </a:xfrm>
          <a:prstGeom prst="rect">
            <a:avLst/>
          </a:prstGeom>
        </p:spPr>
      </p:pic>
      <p:sp>
        <p:nvSpPr>
          <p:cNvPr id="14" name="Title 5"/>
          <p:cNvSpPr>
            <a:spLocks noGrp="1"/>
          </p:cNvSpPr>
          <p:nvPr>
            <p:ph type="title"/>
          </p:nvPr>
        </p:nvSpPr>
        <p:spPr>
          <a:xfrm>
            <a:off x="200026" y="260932"/>
            <a:ext cx="436595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759995" y="260931"/>
            <a:ext cx="418398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6457950"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00026" y="2058988"/>
            <a:ext cx="4356497"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3855708"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28718376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1291" cy="6858000"/>
          </a:xfrm>
          <a:prstGeom prst="rect">
            <a:avLst/>
          </a:prstGeom>
        </p:spPr>
      </p:pic>
      <p:sp>
        <p:nvSpPr>
          <p:cNvPr id="3" name="Text Placeholder 2"/>
          <p:cNvSpPr>
            <a:spLocks noGrp="1"/>
          </p:cNvSpPr>
          <p:nvPr>
            <p:ph type="body" sz="quarter" idx="19"/>
          </p:nvPr>
        </p:nvSpPr>
        <p:spPr>
          <a:xfrm>
            <a:off x="285751" y="2059388"/>
            <a:ext cx="3650456"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6542611"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028449"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6542611"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285750" y="265873"/>
            <a:ext cx="3650146"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4028449"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12706379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6" name="TextBox 15"/>
          <p:cNvSpPr txBox="1"/>
          <p:nvPr userDrawn="1"/>
        </p:nvSpPr>
        <p:spPr>
          <a:xfrm>
            <a:off x="200025" y="5217495"/>
            <a:ext cx="3252829" cy="279692"/>
          </a:xfrm>
          <a:prstGeom prst="rect">
            <a:avLst/>
          </a:prstGeom>
          <a:noFill/>
        </p:spPr>
        <p:txBody>
          <a:bodyPr wrap="square" lIns="68580" t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r>
              <a:rPr kumimoji="0" lang="en-US" sz="506" b="0" i="1" u="none" strike="noStrike" kern="1200" cap="none" spc="0" normalizeH="0" baseline="0" noProof="0" dirty="0">
                <a:ln>
                  <a:noFill/>
                </a:ln>
                <a:solidFill>
                  <a:srgbClr val="000000"/>
                </a:solidFill>
                <a:effectLst/>
                <a:uLnTx/>
                <a:uFillTx/>
                <a:latin typeface="Arial"/>
                <a:ea typeface="+mn-ea"/>
                <a:cs typeface="+mn-cs"/>
              </a:rPr>
              <a:t>The views, opinions and findings contained in this report are those of the authors(s) and should not be construed as an official Department of the Army position, policy or decision, unless so designated by other official documentation.</a:t>
            </a: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endParaRPr kumimoji="0" lang="en-US" sz="506" b="0" i="1" u="none" strike="noStrike" kern="1200" cap="none" spc="0" normalizeH="0" baseline="0" noProof="0" dirty="0">
              <a:ln>
                <a:noFill/>
              </a:ln>
              <a:solidFill>
                <a:srgbClr val="000000"/>
              </a:solidFill>
              <a:effectLst/>
              <a:uLnTx/>
              <a:uFillTx/>
              <a:latin typeface="Arial"/>
              <a:ea typeface="+mn-ea"/>
              <a:cs typeface="+mn-cs"/>
            </a:endParaRPr>
          </a:p>
        </p:txBody>
      </p:sp>
      <p:sp>
        <p:nvSpPr>
          <p:cNvPr id="18" name="Picture Placeholder 16"/>
          <p:cNvSpPr>
            <a:spLocks noGrp="1" noChangeAspect="1"/>
          </p:cNvSpPr>
          <p:nvPr>
            <p:ph type="pic" sz="quarter" idx="13"/>
          </p:nvPr>
        </p:nvSpPr>
        <p:spPr>
          <a:xfrm>
            <a:off x="6375345" y="3880887"/>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6375345" y="1227139"/>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544543" y="1227139"/>
            <a:ext cx="2767055"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00025" y="246491"/>
            <a:ext cx="874395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00025" y="1227139"/>
            <a:ext cx="3252829"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1841502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13391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00025" y="1028700"/>
            <a:ext cx="874395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9177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00025" y="1028700"/>
            <a:ext cx="874395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87071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00025" y="1028700"/>
            <a:ext cx="874395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89174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00025" y="6191104"/>
            <a:ext cx="8743950" cy="438297"/>
          </a:xfrm>
          <a:prstGeom prst="rect">
            <a:avLst/>
          </a:prstGeom>
          <a:noFill/>
          <a:ln w="9525">
            <a:noFill/>
            <a:miter lim="800000"/>
            <a:headEnd/>
            <a:tailEnd/>
          </a:ln>
        </p:spPr>
        <p:txBody>
          <a:bodyPr lIns="91440" tIns="0" numCol="1"/>
          <a:lstStyle>
            <a:lvl1pPr marL="0" indent="0">
              <a:buNone/>
              <a:defRPr sz="675">
                <a:solidFill>
                  <a:schemeClr val="tx1">
                    <a:lumMod val="75000"/>
                    <a:lumOff val="25000"/>
                  </a:schemeClr>
                </a:solidFill>
              </a:defRPr>
            </a:lvl1pPr>
            <a:lvl2pPr>
              <a:defRPr sz="1013">
                <a:solidFill>
                  <a:srgbClr val="83847A"/>
                </a:solidFill>
              </a:defRPr>
            </a:lvl2pPr>
            <a:lvl3pPr>
              <a:defRPr sz="844">
                <a:solidFill>
                  <a:srgbClr val="83847A"/>
                </a:solidFill>
              </a:defRPr>
            </a:lvl3pPr>
            <a:lvl4pPr>
              <a:defRPr sz="844">
                <a:solidFill>
                  <a:srgbClr val="83847A"/>
                </a:solidFill>
              </a:defRPr>
            </a:lvl4pPr>
            <a:lvl5pPr>
              <a:defRPr sz="844">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00025" y="1028701"/>
            <a:ext cx="874395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6247521"/>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9144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7455032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13" descr="HCF logo.jpg"/>
          <p:cNvPicPr>
            <a:picLocks noChangeAspect="1"/>
          </p:cNvPicPr>
          <p:nvPr userDrawn="1"/>
        </p:nvPicPr>
        <p:blipFill>
          <a:blip r:embed="rId2" cstate="print"/>
          <a:srcRect l="43343" t="10706" r="43890" b="48175"/>
          <a:stretch>
            <a:fillRect/>
          </a:stretch>
        </p:blipFill>
        <p:spPr bwMode="auto">
          <a:xfrm>
            <a:off x="8355013" y="6032500"/>
            <a:ext cx="407987" cy="673100"/>
          </a:xfrm>
          <a:prstGeom prst="rect">
            <a:avLst/>
          </a:prstGeom>
          <a:noFill/>
          <a:ln w="9525">
            <a:noFill/>
            <a:miter lim="800000"/>
            <a:headEnd/>
            <a:tailEnd/>
          </a:ln>
        </p:spPr>
      </p:pic>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6"/>
          <p:cNvSpPr>
            <a:spLocks noGrp="1"/>
          </p:cNvSpPr>
          <p:nvPr>
            <p:ph type="sldNum" sz="quarter" idx="10"/>
          </p:nvPr>
        </p:nvSpPr>
        <p:spPr>
          <a:xfrm>
            <a:off x="0" y="6492875"/>
            <a:ext cx="2133600" cy="365125"/>
          </a:xfrm>
        </p:spPr>
        <p:txBody>
          <a:bodyPr/>
          <a:lstStyle>
            <a:lvl1pPr algn="l">
              <a:defRPr/>
            </a:lvl1pPr>
          </a:lstStyle>
          <a:p>
            <a:pPr>
              <a:defRPr/>
            </a:pPr>
            <a:r>
              <a:rPr lang="en-US"/>
              <a:t>     </a:t>
            </a:r>
            <a:fld id="{A0B1AD65-4955-4500-BA56-E22D1F8F6986}"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4652920"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19442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00025"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00025"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4652920"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4654296"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5618935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192308" y="1028700"/>
            <a:ext cx="5751667"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19199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109486"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00025" y="1028700"/>
            <a:ext cx="5751666"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14432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285750" y="3775869"/>
            <a:ext cx="85725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00025"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4629150"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4629150"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761430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00025" y="3687764"/>
            <a:ext cx="874395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7690444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19579526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00025" y="2157414"/>
            <a:ext cx="874395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16682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70813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674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13" descr="HCF logo.jpg"/>
          <p:cNvPicPr>
            <a:picLocks noChangeAspect="1"/>
          </p:cNvPicPr>
          <p:nvPr userDrawn="1"/>
        </p:nvPicPr>
        <p:blipFill>
          <a:blip r:embed="rId2" cstate="print"/>
          <a:srcRect l="43343" t="10706" r="43890" b="48175"/>
          <a:stretch>
            <a:fillRect/>
          </a:stretch>
        </p:blipFill>
        <p:spPr bwMode="auto">
          <a:xfrm>
            <a:off x="8355013" y="6032500"/>
            <a:ext cx="407987" cy="673100"/>
          </a:xfrm>
          <a:prstGeom prst="rect">
            <a:avLst/>
          </a:prstGeom>
          <a:noFill/>
          <a:ln w="9525">
            <a:noFill/>
            <a:miter lim="800000"/>
            <a:headEnd/>
            <a:tailEnd/>
          </a:ln>
        </p:spPr>
      </p:pic>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6"/>
          <p:cNvSpPr>
            <a:spLocks noGrp="1"/>
          </p:cNvSpPr>
          <p:nvPr>
            <p:ph type="sldNum" sz="quarter" idx="10"/>
          </p:nvPr>
        </p:nvSpPr>
        <p:spPr>
          <a:xfrm>
            <a:off x="0" y="6492875"/>
            <a:ext cx="2133600" cy="365125"/>
          </a:xfrm>
        </p:spPr>
        <p:txBody>
          <a:bodyPr/>
          <a:lstStyle>
            <a:lvl1pPr algn="l">
              <a:defRPr/>
            </a:lvl1pPr>
          </a:lstStyle>
          <a:p>
            <a:pPr>
              <a:defRPr/>
            </a:pPr>
            <a:r>
              <a:rPr lang="en-US"/>
              <a:t>     </a:t>
            </a:r>
            <a:fld id="{815AC62D-026D-43D4-AC5F-482B05D63688}"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45657" y="5394628"/>
            <a:ext cx="8866847"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83847A"/>
              </a:solidFill>
              <a:effectLst/>
              <a:uLnTx/>
              <a:uFillTx/>
              <a:latin typeface="Arial"/>
              <a:ea typeface="+mn-ea"/>
              <a:cs typeface="+mn-cs"/>
            </a:endParaRPr>
          </a:p>
        </p:txBody>
      </p:sp>
      <p:sp>
        <p:nvSpPr>
          <p:cNvPr id="8" name="Content Placeholder 7"/>
          <p:cNvSpPr>
            <a:spLocks noGrp="1"/>
          </p:cNvSpPr>
          <p:nvPr>
            <p:ph sz="quarter" idx="12"/>
          </p:nvPr>
        </p:nvSpPr>
        <p:spPr>
          <a:xfrm>
            <a:off x="57150" y="66676"/>
            <a:ext cx="9015412"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0025" y="169864"/>
            <a:ext cx="874395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35447224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73537238"/>
      </p:ext>
    </p:extLst>
  </p:cSld>
  <p:clrMapOvr>
    <a:masterClrMapping/>
  </p:clrMapOvr>
  <p:hf hdr="0" dt="0"/>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158653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0975238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992968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4" name="Title 5"/>
          <p:cNvSpPr>
            <a:spLocks noGrp="1"/>
          </p:cNvSpPr>
          <p:nvPr>
            <p:ph type="title"/>
          </p:nvPr>
        </p:nvSpPr>
        <p:spPr>
          <a:xfrm>
            <a:off x="200025" y="265873"/>
            <a:ext cx="4371975"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665035" y="265873"/>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4665035" y="3528392"/>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00025" y="2059389"/>
            <a:ext cx="436245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2" name="TextBox 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20363661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9142646" cy="6859016"/>
          </a:xfrm>
          <a:prstGeom prst="rect">
            <a:avLst/>
          </a:prstGeom>
        </p:spPr>
      </p:pic>
      <p:sp>
        <p:nvSpPr>
          <p:cNvPr id="14" name="Title 5"/>
          <p:cNvSpPr>
            <a:spLocks noGrp="1"/>
          </p:cNvSpPr>
          <p:nvPr>
            <p:ph type="title"/>
          </p:nvPr>
        </p:nvSpPr>
        <p:spPr>
          <a:xfrm>
            <a:off x="200026" y="260932"/>
            <a:ext cx="436595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759995" y="260931"/>
            <a:ext cx="418398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6457950"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00026" y="2058988"/>
            <a:ext cx="4356497"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3855708"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29071866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1291" cy="6858000"/>
          </a:xfrm>
          <a:prstGeom prst="rect">
            <a:avLst/>
          </a:prstGeom>
        </p:spPr>
      </p:pic>
      <p:sp>
        <p:nvSpPr>
          <p:cNvPr id="3" name="Text Placeholder 2"/>
          <p:cNvSpPr>
            <a:spLocks noGrp="1"/>
          </p:cNvSpPr>
          <p:nvPr>
            <p:ph type="body" sz="quarter" idx="19"/>
          </p:nvPr>
        </p:nvSpPr>
        <p:spPr>
          <a:xfrm>
            <a:off x="285751" y="2059388"/>
            <a:ext cx="3650456"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6542611"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028449"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6542611"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285750" y="265873"/>
            <a:ext cx="3650146"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4028449"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26283159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6" name="TextBox 15"/>
          <p:cNvSpPr txBox="1"/>
          <p:nvPr userDrawn="1"/>
        </p:nvSpPr>
        <p:spPr>
          <a:xfrm>
            <a:off x="200025" y="5217495"/>
            <a:ext cx="3252829" cy="279692"/>
          </a:xfrm>
          <a:prstGeom prst="rect">
            <a:avLst/>
          </a:prstGeom>
          <a:noFill/>
        </p:spPr>
        <p:txBody>
          <a:bodyPr wrap="square" lIns="68580" t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r>
              <a:rPr kumimoji="0" lang="en-US" sz="506" b="0" i="1" u="none" strike="noStrike" kern="1200" cap="none" spc="0" normalizeH="0" baseline="0" noProof="0" dirty="0">
                <a:ln>
                  <a:noFill/>
                </a:ln>
                <a:solidFill>
                  <a:srgbClr val="000000"/>
                </a:solidFill>
                <a:effectLst/>
                <a:uLnTx/>
                <a:uFillTx/>
                <a:latin typeface="Arial"/>
                <a:ea typeface="+mn-ea"/>
                <a:cs typeface="+mn-cs"/>
              </a:rPr>
              <a:t>The views, opinions and findings contained in this report are those of the authors(s) and should not be construed as an official Department of the Army position, policy or decision, unless so designated by other official documentation.</a:t>
            </a: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endParaRPr kumimoji="0" lang="en-US" sz="506" b="0" i="1" u="none" strike="noStrike" kern="1200" cap="none" spc="0" normalizeH="0" baseline="0" noProof="0" dirty="0">
              <a:ln>
                <a:noFill/>
              </a:ln>
              <a:solidFill>
                <a:srgbClr val="000000"/>
              </a:solidFill>
              <a:effectLst/>
              <a:uLnTx/>
              <a:uFillTx/>
              <a:latin typeface="Arial"/>
              <a:ea typeface="+mn-ea"/>
              <a:cs typeface="+mn-cs"/>
            </a:endParaRPr>
          </a:p>
        </p:txBody>
      </p:sp>
      <p:sp>
        <p:nvSpPr>
          <p:cNvPr id="18" name="Picture Placeholder 16"/>
          <p:cNvSpPr>
            <a:spLocks noGrp="1" noChangeAspect="1"/>
          </p:cNvSpPr>
          <p:nvPr>
            <p:ph type="pic" sz="quarter" idx="13"/>
          </p:nvPr>
        </p:nvSpPr>
        <p:spPr>
          <a:xfrm>
            <a:off x="6375345" y="3880887"/>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6375345" y="1227139"/>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544543" y="1227139"/>
            <a:ext cx="2767055"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00025" y="246491"/>
            <a:ext cx="874395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00025" y="1227139"/>
            <a:ext cx="3252829"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12" name="TextBox 11"/>
          <p:cNvSpPr txBox="1"/>
          <p:nvPr userDrawn="1"/>
        </p:nvSpPr>
        <p:spPr>
          <a:xfrm>
            <a:off x="170208" y="4836419"/>
            <a:ext cx="33139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DF1F2E"/>
                </a:solidFill>
                <a:effectLst/>
                <a:uLnTx/>
                <a:uFillTx/>
                <a:latin typeface="Arial"/>
                <a:ea typeface="+mn-ea"/>
                <a:cs typeface="+mn-cs"/>
              </a:rPr>
              <a:t>Working Today to Build a Better Tomorrow</a:t>
            </a:r>
          </a:p>
        </p:txBody>
      </p:sp>
    </p:spTree>
    <p:extLst>
      <p:ext uri="{BB962C8B-B14F-4D97-AF65-F5344CB8AC3E}">
        <p14:creationId xmlns:p14="http://schemas.microsoft.com/office/powerpoint/2010/main" val="29706212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801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18" Type="http://schemas.openxmlformats.org/officeDocument/2006/relationships/slideLayout" Target="../slideLayouts/slideLayout216.xml"/><Relationship Id="rId26" Type="http://schemas.openxmlformats.org/officeDocument/2006/relationships/theme" Target="../theme/theme10.xml"/><Relationship Id="rId3" Type="http://schemas.openxmlformats.org/officeDocument/2006/relationships/slideLayout" Target="../slideLayouts/slideLayout201.xml"/><Relationship Id="rId21" Type="http://schemas.openxmlformats.org/officeDocument/2006/relationships/slideLayout" Target="../slideLayouts/slideLayout219.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17" Type="http://schemas.openxmlformats.org/officeDocument/2006/relationships/slideLayout" Target="../slideLayouts/slideLayout215.xml"/><Relationship Id="rId25" Type="http://schemas.openxmlformats.org/officeDocument/2006/relationships/slideLayout" Target="../slideLayouts/slideLayout223.xml"/><Relationship Id="rId2" Type="http://schemas.openxmlformats.org/officeDocument/2006/relationships/slideLayout" Target="../slideLayouts/slideLayout200.xml"/><Relationship Id="rId16" Type="http://schemas.openxmlformats.org/officeDocument/2006/relationships/slideLayout" Target="../slideLayouts/slideLayout214.xml"/><Relationship Id="rId20" Type="http://schemas.openxmlformats.org/officeDocument/2006/relationships/slideLayout" Target="../slideLayouts/slideLayout218.xml"/><Relationship Id="rId29" Type="http://schemas.openxmlformats.org/officeDocument/2006/relationships/image" Target="../media/image4.png"/><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24" Type="http://schemas.openxmlformats.org/officeDocument/2006/relationships/slideLayout" Target="../slideLayouts/slideLayout222.xml"/><Relationship Id="rId5" Type="http://schemas.openxmlformats.org/officeDocument/2006/relationships/slideLayout" Target="../slideLayouts/slideLayout203.xml"/><Relationship Id="rId15" Type="http://schemas.openxmlformats.org/officeDocument/2006/relationships/slideLayout" Target="../slideLayouts/slideLayout213.xml"/><Relationship Id="rId23" Type="http://schemas.openxmlformats.org/officeDocument/2006/relationships/slideLayout" Target="../slideLayouts/slideLayout221.xml"/><Relationship Id="rId28" Type="http://schemas.openxmlformats.org/officeDocument/2006/relationships/image" Target="../media/image3.png"/><Relationship Id="rId10" Type="http://schemas.openxmlformats.org/officeDocument/2006/relationships/slideLayout" Target="../slideLayouts/slideLayout208.xml"/><Relationship Id="rId19" Type="http://schemas.openxmlformats.org/officeDocument/2006/relationships/slideLayout" Target="../slideLayouts/slideLayout217.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slideLayout" Target="../slideLayouts/slideLayout212.xml"/><Relationship Id="rId22" Type="http://schemas.openxmlformats.org/officeDocument/2006/relationships/slideLayout" Target="../slideLayouts/slideLayout220.xml"/><Relationship Id="rId27" Type="http://schemas.openxmlformats.org/officeDocument/2006/relationships/image" Target="../media/image2.png"/><Relationship Id="rId30"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slideLayout" Target="../slideLayouts/slideLayout241.xml"/><Relationship Id="rId26" Type="http://schemas.openxmlformats.org/officeDocument/2006/relationships/theme" Target="../theme/theme11.xml"/><Relationship Id="rId3" Type="http://schemas.openxmlformats.org/officeDocument/2006/relationships/slideLayout" Target="../slideLayouts/slideLayout226.xml"/><Relationship Id="rId21" Type="http://schemas.openxmlformats.org/officeDocument/2006/relationships/slideLayout" Target="../slideLayouts/slideLayout244.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slideLayout" Target="../slideLayouts/slideLayout240.xml"/><Relationship Id="rId25" Type="http://schemas.openxmlformats.org/officeDocument/2006/relationships/slideLayout" Target="../slideLayouts/slideLayout248.xml"/><Relationship Id="rId2" Type="http://schemas.openxmlformats.org/officeDocument/2006/relationships/slideLayout" Target="../slideLayouts/slideLayout225.xml"/><Relationship Id="rId16" Type="http://schemas.openxmlformats.org/officeDocument/2006/relationships/slideLayout" Target="../slideLayouts/slideLayout239.xml"/><Relationship Id="rId20" Type="http://schemas.openxmlformats.org/officeDocument/2006/relationships/slideLayout" Target="../slideLayouts/slideLayout243.xml"/><Relationship Id="rId29" Type="http://schemas.openxmlformats.org/officeDocument/2006/relationships/image" Target="../media/image4.png"/><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24" Type="http://schemas.openxmlformats.org/officeDocument/2006/relationships/slideLayout" Target="../slideLayouts/slideLayout247.xml"/><Relationship Id="rId5" Type="http://schemas.openxmlformats.org/officeDocument/2006/relationships/slideLayout" Target="../slideLayouts/slideLayout228.xml"/><Relationship Id="rId15" Type="http://schemas.openxmlformats.org/officeDocument/2006/relationships/slideLayout" Target="../slideLayouts/slideLayout238.xml"/><Relationship Id="rId23" Type="http://schemas.openxmlformats.org/officeDocument/2006/relationships/slideLayout" Target="../slideLayouts/slideLayout246.xml"/><Relationship Id="rId28" Type="http://schemas.openxmlformats.org/officeDocument/2006/relationships/image" Target="../media/image3.png"/><Relationship Id="rId10" Type="http://schemas.openxmlformats.org/officeDocument/2006/relationships/slideLayout" Target="../slideLayouts/slideLayout233.xml"/><Relationship Id="rId19" Type="http://schemas.openxmlformats.org/officeDocument/2006/relationships/slideLayout" Target="../slideLayouts/slideLayout242.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slideLayout" Target="../slideLayouts/slideLayout245.xml"/><Relationship Id="rId27" Type="http://schemas.openxmlformats.org/officeDocument/2006/relationships/image" Target="../media/image2.png"/><Relationship Id="rId30"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slideLayout" Target="../slideLayouts/slideLayout261.xml"/><Relationship Id="rId18" Type="http://schemas.openxmlformats.org/officeDocument/2006/relationships/slideLayout" Target="../slideLayouts/slideLayout266.xml"/><Relationship Id="rId26" Type="http://schemas.openxmlformats.org/officeDocument/2006/relationships/theme" Target="../theme/theme12.xml"/><Relationship Id="rId3" Type="http://schemas.openxmlformats.org/officeDocument/2006/relationships/slideLayout" Target="../slideLayouts/slideLayout251.xml"/><Relationship Id="rId21" Type="http://schemas.openxmlformats.org/officeDocument/2006/relationships/slideLayout" Target="../slideLayouts/slideLayout269.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17" Type="http://schemas.openxmlformats.org/officeDocument/2006/relationships/slideLayout" Target="../slideLayouts/slideLayout265.xml"/><Relationship Id="rId25" Type="http://schemas.openxmlformats.org/officeDocument/2006/relationships/slideLayout" Target="../slideLayouts/slideLayout273.xml"/><Relationship Id="rId2" Type="http://schemas.openxmlformats.org/officeDocument/2006/relationships/slideLayout" Target="../slideLayouts/slideLayout250.xml"/><Relationship Id="rId16" Type="http://schemas.openxmlformats.org/officeDocument/2006/relationships/slideLayout" Target="../slideLayouts/slideLayout264.xml"/><Relationship Id="rId20" Type="http://schemas.openxmlformats.org/officeDocument/2006/relationships/slideLayout" Target="../slideLayouts/slideLayout268.xml"/><Relationship Id="rId29" Type="http://schemas.openxmlformats.org/officeDocument/2006/relationships/image" Target="../media/image4.png"/><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24" Type="http://schemas.openxmlformats.org/officeDocument/2006/relationships/slideLayout" Target="../slideLayouts/slideLayout272.xml"/><Relationship Id="rId5" Type="http://schemas.openxmlformats.org/officeDocument/2006/relationships/slideLayout" Target="../slideLayouts/slideLayout253.xml"/><Relationship Id="rId15" Type="http://schemas.openxmlformats.org/officeDocument/2006/relationships/slideLayout" Target="../slideLayouts/slideLayout263.xml"/><Relationship Id="rId23" Type="http://schemas.openxmlformats.org/officeDocument/2006/relationships/slideLayout" Target="../slideLayouts/slideLayout271.xml"/><Relationship Id="rId28" Type="http://schemas.openxmlformats.org/officeDocument/2006/relationships/image" Target="../media/image3.png"/><Relationship Id="rId10" Type="http://schemas.openxmlformats.org/officeDocument/2006/relationships/slideLayout" Target="../slideLayouts/slideLayout258.xml"/><Relationship Id="rId19" Type="http://schemas.openxmlformats.org/officeDocument/2006/relationships/slideLayout" Target="../slideLayouts/slideLayout267.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slideLayout" Target="../slideLayouts/slideLayout262.xml"/><Relationship Id="rId22" Type="http://schemas.openxmlformats.org/officeDocument/2006/relationships/slideLayout" Target="../slideLayouts/slideLayout270.xml"/><Relationship Id="rId27" Type="http://schemas.openxmlformats.org/officeDocument/2006/relationships/image" Target="../media/image2.png"/><Relationship Id="rId30"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18" Type="http://schemas.openxmlformats.org/officeDocument/2006/relationships/slideLayout" Target="../slideLayouts/slideLayout291.xml"/><Relationship Id="rId26" Type="http://schemas.openxmlformats.org/officeDocument/2006/relationships/theme" Target="../theme/theme13.xml"/><Relationship Id="rId3" Type="http://schemas.openxmlformats.org/officeDocument/2006/relationships/slideLayout" Target="../slideLayouts/slideLayout276.xml"/><Relationship Id="rId21" Type="http://schemas.openxmlformats.org/officeDocument/2006/relationships/slideLayout" Target="../slideLayouts/slideLayout294.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17" Type="http://schemas.openxmlformats.org/officeDocument/2006/relationships/slideLayout" Target="../slideLayouts/slideLayout290.xml"/><Relationship Id="rId25" Type="http://schemas.openxmlformats.org/officeDocument/2006/relationships/slideLayout" Target="../slideLayouts/slideLayout298.xml"/><Relationship Id="rId2" Type="http://schemas.openxmlformats.org/officeDocument/2006/relationships/slideLayout" Target="../slideLayouts/slideLayout275.xml"/><Relationship Id="rId16" Type="http://schemas.openxmlformats.org/officeDocument/2006/relationships/slideLayout" Target="../slideLayouts/slideLayout289.xml"/><Relationship Id="rId20" Type="http://schemas.openxmlformats.org/officeDocument/2006/relationships/slideLayout" Target="../slideLayouts/slideLayout293.xml"/><Relationship Id="rId29" Type="http://schemas.openxmlformats.org/officeDocument/2006/relationships/image" Target="../media/image4.png"/><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24" Type="http://schemas.openxmlformats.org/officeDocument/2006/relationships/slideLayout" Target="../slideLayouts/slideLayout297.xml"/><Relationship Id="rId5" Type="http://schemas.openxmlformats.org/officeDocument/2006/relationships/slideLayout" Target="../slideLayouts/slideLayout278.xml"/><Relationship Id="rId15" Type="http://schemas.openxmlformats.org/officeDocument/2006/relationships/slideLayout" Target="../slideLayouts/slideLayout288.xml"/><Relationship Id="rId23" Type="http://schemas.openxmlformats.org/officeDocument/2006/relationships/slideLayout" Target="../slideLayouts/slideLayout296.xml"/><Relationship Id="rId28" Type="http://schemas.openxmlformats.org/officeDocument/2006/relationships/image" Target="../media/image3.png"/><Relationship Id="rId10" Type="http://schemas.openxmlformats.org/officeDocument/2006/relationships/slideLayout" Target="../slideLayouts/slideLayout283.xml"/><Relationship Id="rId19" Type="http://schemas.openxmlformats.org/officeDocument/2006/relationships/slideLayout" Target="../slideLayouts/slideLayout292.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slideLayout" Target="../slideLayouts/slideLayout287.xml"/><Relationship Id="rId22" Type="http://schemas.openxmlformats.org/officeDocument/2006/relationships/slideLayout" Target="../slideLayouts/slideLayout295.xml"/><Relationship Id="rId27" Type="http://schemas.openxmlformats.org/officeDocument/2006/relationships/image" Target="../media/image2.png"/><Relationship Id="rId30" Type="http://schemas.openxmlformats.org/officeDocument/2006/relationships/image" Target="../media/image5.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slideLayout" Target="../slideLayouts/slideLayout311.xml"/><Relationship Id="rId18" Type="http://schemas.openxmlformats.org/officeDocument/2006/relationships/slideLayout" Target="../slideLayouts/slideLayout316.xml"/><Relationship Id="rId26" Type="http://schemas.openxmlformats.org/officeDocument/2006/relationships/theme" Target="../theme/theme14.xml"/><Relationship Id="rId3" Type="http://schemas.openxmlformats.org/officeDocument/2006/relationships/slideLayout" Target="../slideLayouts/slideLayout301.xml"/><Relationship Id="rId21" Type="http://schemas.openxmlformats.org/officeDocument/2006/relationships/slideLayout" Target="../slideLayouts/slideLayout319.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17" Type="http://schemas.openxmlformats.org/officeDocument/2006/relationships/slideLayout" Target="../slideLayouts/slideLayout315.xml"/><Relationship Id="rId25" Type="http://schemas.openxmlformats.org/officeDocument/2006/relationships/slideLayout" Target="../slideLayouts/slideLayout323.xml"/><Relationship Id="rId2" Type="http://schemas.openxmlformats.org/officeDocument/2006/relationships/slideLayout" Target="../slideLayouts/slideLayout300.xml"/><Relationship Id="rId16" Type="http://schemas.openxmlformats.org/officeDocument/2006/relationships/slideLayout" Target="../slideLayouts/slideLayout314.xml"/><Relationship Id="rId20" Type="http://schemas.openxmlformats.org/officeDocument/2006/relationships/slideLayout" Target="../slideLayouts/slideLayout318.xml"/><Relationship Id="rId29" Type="http://schemas.openxmlformats.org/officeDocument/2006/relationships/image" Target="../media/image4.png"/><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24" Type="http://schemas.openxmlformats.org/officeDocument/2006/relationships/slideLayout" Target="../slideLayouts/slideLayout322.xml"/><Relationship Id="rId5" Type="http://schemas.openxmlformats.org/officeDocument/2006/relationships/slideLayout" Target="../slideLayouts/slideLayout303.xml"/><Relationship Id="rId15" Type="http://schemas.openxmlformats.org/officeDocument/2006/relationships/slideLayout" Target="../slideLayouts/slideLayout313.xml"/><Relationship Id="rId23" Type="http://schemas.openxmlformats.org/officeDocument/2006/relationships/slideLayout" Target="../slideLayouts/slideLayout321.xml"/><Relationship Id="rId28" Type="http://schemas.openxmlformats.org/officeDocument/2006/relationships/image" Target="../media/image3.png"/><Relationship Id="rId10" Type="http://schemas.openxmlformats.org/officeDocument/2006/relationships/slideLayout" Target="../slideLayouts/slideLayout308.xml"/><Relationship Id="rId19" Type="http://schemas.openxmlformats.org/officeDocument/2006/relationships/slideLayout" Target="../slideLayouts/slideLayout317.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slideLayout" Target="../slideLayouts/slideLayout312.xml"/><Relationship Id="rId22" Type="http://schemas.openxmlformats.org/officeDocument/2006/relationships/slideLayout" Target="../slideLayouts/slideLayout320.xml"/><Relationship Id="rId27" Type="http://schemas.openxmlformats.org/officeDocument/2006/relationships/image" Target="../media/image2.png"/><Relationship Id="rId30" Type="http://schemas.openxmlformats.org/officeDocument/2006/relationships/image" Target="../media/image5.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slideLayout" Target="../slideLayouts/slideLayout336.xml"/><Relationship Id="rId18" Type="http://schemas.openxmlformats.org/officeDocument/2006/relationships/slideLayout" Target="../slideLayouts/slideLayout341.xml"/><Relationship Id="rId26" Type="http://schemas.openxmlformats.org/officeDocument/2006/relationships/theme" Target="../theme/theme15.xml"/><Relationship Id="rId3" Type="http://schemas.openxmlformats.org/officeDocument/2006/relationships/slideLayout" Target="../slideLayouts/slideLayout326.xml"/><Relationship Id="rId21" Type="http://schemas.openxmlformats.org/officeDocument/2006/relationships/slideLayout" Target="../slideLayouts/slideLayout344.xml"/><Relationship Id="rId7" Type="http://schemas.openxmlformats.org/officeDocument/2006/relationships/slideLayout" Target="../slideLayouts/slideLayout330.xml"/><Relationship Id="rId12" Type="http://schemas.openxmlformats.org/officeDocument/2006/relationships/slideLayout" Target="../slideLayouts/slideLayout335.xml"/><Relationship Id="rId17" Type="http://schemas.openxmlformats.org/officeDocument/2006/relationships/slideLayout" Target="../slideLayouts/slideLayout340.xml"/><Relationship Id="rId25" Type="http://schemas.openxmlformats.org/officeDocument/2006/relationships/slideLayout" Target="../slideLayouts/slideLayout348.xml"/><Relationship Id="rId2" Type="http://schemas.openxmlformats.org/officeDocument/2006/relationships/slideLayout" Target="../slideLayouts/slideLayout325.xml"/><Relationship Id="rId16" Type="http://schemas.openxmlformats.org/officeDocument/2006/relationships/slideLayout" Target="../slideLayouts/slideLayout339.xml"/><Relationship Id="rId20" Type="http://schemas.openxmlformats.org/officeDocument/2006/relationships/slideLayout" Target="../slideLayouts/slideLayout343.xml"/><Relationship Id="rId29" Type="http://schemas.openxmlformats.org/officeDocument/2006/relationships/image" Target="../media/image4.png"/><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24" Type="http://schemas.openxmlformats.org/officeDocument/2006/relationships/slideLayout" Target="../slideLayouts/slideLayout347.xml"/><Relationship Id="rId5" Type="http://schemas.openxmlformats.org/officeDocument/2006/relationships/slideLayout" Target="../slideLayouts/slideLayout328.xml"/><Relationship Id="rId15" Type="http://schemas.openxmlformats.org/officeDocument/2006/relationships/slideLayout" Target="../slideLayouts/slideLayout338.xml"/><Relationship Id="rId23" Type="http://schemas.openxmlformats.org/officeDocument/2006/relationships/slideLayout" Target="../slideLayouts/slideLayout346.xml"/><Relationship Id="rId28" Type="http://schemas.openxmlformats.org/officeDocument/2006/relationships/image" Target="../media/image3.png"/><Relationship Id="rId10" Type="http://schemas.openxmlformats.org/officeDocument/2006/relationships/slideLayout" Target="../slideLayouts/slideLayout333.xml"/><Relationship Id="rId19" Type="http://schemas.openxmlformats.org/officeDocument/2006/relationships/slideLayout" Target="../slideLayouts/slideLayout342.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slideLayout" Target="../slideLayouts/slideLayout337.xml"/><Relationship Id="rId22" Type="http://schemas.openxmlformats.org/officeDocument/2006/relationships/slideLayout" Target="../slideLayouts/slideLayout345.xml"/><Relationship Id="rId27" Type="http://schemas.openxmlformats.org/officeDocument/2006/relationships/image" Target="../media/image2.png"/><Relationship Id="rId30" Type="http://schemas.openxmlformats.org/officeDocument/2006/relationships/image" Target="../media/image5.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slideLayout" Target="../slideLayouts/slideLayout361.xml"/><Relationship Id="rId18" Type="http://schemas.openxmlformats.org/officeDocument/2006/relationships/slideLayout" Target="../slideLayouts/slideLayout366.xml"/><Relationship Id="rId26" Type="http://schemas.openxmlformats.org/officeDocument/2006/relationships/theme" Target="../theme/theme16.xml"/><Relationship Id="rId3" Type="http://schemas.openxmlformats.org/officeDocument/2006/relationships/slideLayout" Target="../slideLayouts/slideLayout351.xml"/><Relationship Id="rId21" Type="http://schemas.openxmlformats.org/officeDocument/2006/relationships/slideLayout" Target="../slideLayouts/slideLayout369.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17" Type="http://schemas.openxmlformats.org/officeDocument/2006/relationships/slideLayout" Target="../slideLayouts/slideLayout365.xml"/><Relationship Id="rId25" Type="http://schemas.openxmlformats.org/officeDocument/2006/relationships/slideLayout" Target="../slideLayouts/slideLayout373.xml"/><Relationship Id="rId2" Type="http://schemas.openxmlformats.org/officeDocument/2006/relationships/slideLayout" Target="../slideLayouts/slideLayout350.xml"/><Relationship Id="rId16" Type="http://schemas.openxmlformats.org/officeDocument/2006/relationships/slideLayout" Target="../slideLayouts/slideLayout364.xml"/><Relationship Id="rId20" Type="http://schemas.openxmlformats.org/officeDocument/2006/relationships/slideLayout" Target="../slideLayouts/slideLayout368.xml"/><Relationship Id="rId29" Type="http://schemas.openxmlformats.org/officeDocument/2006/relationships/image" Target="../media/image4.png"/><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24" Type="http://schemas.openxmlformats.org/officeDocument/2006/relationships/slideLayout" Target="../slideLayouts/slideLayout372.xml"/><Relationship Id="rId5" Type="http://schemas.openxmlformats.org/officeDocument/2006/relationships/slideLayout" Target="../slideLayouts/slideLayout353.xml"/><Relationship Id="rId15" Type="http://schemas.openxmlformats.org/officeDocument/2006/relationships/slideLayout" Target="../slideLayouts/slideLayout363.xml"/><Relationship Id="rId23" Type="http://schemas.openxmlformats.org/officeDocument/2006/relationships/slideLayout" Target="../slideLayouts/slideLayout371.xml"/><Relationship Id="rId28" Type="http://schemas.openxmlformats.org/officeDocument/2006/relationships/image" Target="../media/image3.png"/><Relationship Id="rId10" Type="http://schemas.openxmlformats.org/officeDocument/2006/relationships/slideLayout" Target="../slideLayouts/slideLayout358.xml"/><Relationship Id="rId19" Type="http://schemas.openxmlformats.org/officeDocument/2006/relationships/slideLayout" Target="../slideLayouts/slideLayout367.xml"/><Relationship Id="rId4" Type="http://schemas.openxmlformats.org/officeDocument/2006/relationships/slideLayout" Target="../slideLayouts/slideLayout352.xml"/><Relationship Id="rId9" Type="http://schemas.openxmlformats.org/officeDocument/2006/relationships/slideLayout" Target="../slideLayouts/slideLayout357.xml"/><Relationship Id="rId14" Type="http://schemas.openxmlformats.org/officeDocument/2006/relationships/slideLayout" Target="../slideLayouts/slideLayout362.xml"/><Relationship Id="rId22" Type="http://schemas.openxmlformats.org/officeDocument/2006/relationships/slideLayout" Target="../slideLayouts/slideLayout370.xml"/><Relationship Id="rId27" Type="http://schemas.openxmlformats.org/officeDocument/2006/relationships/image" Target="../media/image2.png"/><Relationship Id="rId30"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theme" Target="../theme/theme3.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image" Target="../media/image3.png"/><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image" Target="../media/image2.png"/><Relationship Id="rId30"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theme" Target="../theme/theme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image" Target="../media/image4.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image" Target="../media/image3.png"/><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image" Target="../media/image2.png"/><Relationship Id="rId30"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theme" Target="../theme/theme5.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image" Target="../media/image4.png"/><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image" Target="../media/image3.png"/><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image" Target="../media/image2.png"/><Relationship Id="rId30"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theme" Target="../theme/theme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29" Type="http://schemas.openxmlformats.org/officeDocument/2006/relationships/image" Target="../media/image4.png"/><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image" Target="../media/image3.png"/><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image" Target="../media/image2.png"/><Relationship Id="rId30"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theme" Target="../theme/theme7.xml"/><Relationship Id="rId3" Type="http://schemas.openxmlformats.org/officeDocument/2006/relationships/slideLayout" Target="../slideLayouts/slideLayout126.xml"/><Relationship Id="rId21" Type="http://schemas.openxmlformats.org/officeDocument/2006/relationships/slideLayout" Target="../slideLayouts/slideLayout144.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image" Target="../media/image4.png"/><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image" Target="../media/image3.png"/><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image" Target="../media/image2.png"/><Relationship Id="rId30"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26" Type="http://schemas.openxmlformats.org/officeDocument/2006/relationships/theme" Target="../theme/theme8.xml"/><Relationship Id="rId3" Type="http://schemas.openxmlformats.org/officeDocument/2006/relationships/slideLayout" Target="../slideLayouts/slideLayout151.xml"/><Relationship Id="rId21" Type="http://schemas.openxmlformats.org/officeDocument/2006/relationships/slideLayout" Target="../slideLayouts/slideLayout169.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5" Type="http://schemas.openxmlformats.org/officeDocument/2006/relationships/slideLayout" Target="../slideLayouts/slideLayout173.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29" Type="http://schemas.openxmlformats.org/officeDocument/2006/relationships/image" Target="../media/image4.png"/><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slideLayout" Target="../slideLayouts/slideLayout172.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slideLayout" Target="../slideLayouts/slideLayout171.xml"/><Relationship Id="rId28" Type="http://schemas.openxmlformats.org/officeDocument/2006/relationships/image" Target="../media/image3.png"/><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slideLayout" Target="../slideLayouts/slideLayout170.xml"/><Relationship Id="rId27" Type="http://schemas.openxmlformats.org/officeDocument/2006/relationships/image" Target="../media/image2.png"/><Relationship Id="rId30"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26" Type="http://schemas.openxmlformats.org/officeDocument/2006/relationships/theme" Target="../theme/theme9.xml"/><Relationship Id="rId3" Type="http://schemas.openxmlformats.org/officeDocument/2006/relationships/slideLayout" Target="../slideLayouts/slideLayout176.xml"/><Relationship Id="rId21" Type="http://schemas.openxmlformats.org/officeDocument/2006/relationships/slideLayout" Target="../slideLayouts/slideLayout194.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5" Type="http://schemas.openxmlformats.org/officeDocument/2006/relationships/slideLayout" Target="../slideLayouts/slideLayout198.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slideLayout" Target="../slideLayouts/slideLayout193.xml"/><Relationship Id="rId29" Type="http://schemas.openxmlformats.org/officeDocument/2006/relationships/image" Target="../media/image4.png"/><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24" Type="http://schemas.openxmlformats.org/officeDocument/2006/relationships/slideLayout" Target="../slideLayouts/slideLayout197.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23" Type="http://schemas.openxmlformats.org/officeDocument/2006/relationships/slideLayout" Target="../slideLayouts/slideLayout196.xml"/><Relationship Id="rId28" Type="http://schemas.openxmlformats.org/officeDocument/2006/relationships/image" Target="../media/image3.png"/><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slideLayout" Target="../slideLayouts/slideLayout195.xml"/><Relationship Id="rId27" Type="http://schemas.openxmlformats.org/officeDocument/2006/relationships/image" Target="../media/image2.png"/><Relationship Id="rId30"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D94C1AB-73A8-4950-84B3-9B0155C493B5}" type="slidenum">
              <a:rPr lang="en-US"/>
              <a:pPr>
                <a:defRPr/>
              </a:pPr>
              <a:t>‹#›</a:t>
            </a:fld>
            <a:endParaRPr lang="en-US"/>
          </a:p>
        </p:txBody>
      </p:sp>
      <p:cxnSp>
        <p:nvCxnSpPr>
          <p:cNvPr id="9" name="Straight Connector 8"/>
          <p:cNvCxnSpPr/>
          <p:nvPr userDrawn="1"/>
        </p:nvCxnSpPr>
        <p:spPr>
          <a:xfrm>
            <a:off x="0" y="990600"/>
            <a:ext cx="9144000" cy="0"/>
          </a:xfrm>
          <a:prstGeom prst="line">
            <a:avLst/>
          </a:prstGeom>
          <a:ln w="25400" cap="rnd">
            <a:solidFill>
              <a:srgbClr val="124600"/>
            </a:solidFill>
          </a:ln>
          <a:effectLst>
            <a:outerShdw blurRad="50800" dist="38100" dir="2700000" algn="tl" rotWithShape="0">
              <a:prstClr val="black">
                <a:alpha val="52000"/>
              </a:prstClr>
            </a:outerShdw>
          </a:effectLst>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18" r:id="rId12"/>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50006" y="38099"/>
            <a:ext cx="9043988"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dirty="0">
              <a:ln>
                <a:noFill/>
              </a:ln>
              <a:solidFill>
                <a:srgbClr val="83847A"/>
              </a:solidFill>
              <a:effectLst/>
              <a:uLnTx/>
              <a:uFillTx/>
              <a:latin typeface="Arial"/>
              <a:ea typeface="+mn-ea"/>
              <a:cs typeface="+mn-cs"/>
            </a:endParaRPr>
          </a:p>
        </p:txBody>
      </p:sp>
      <p:pic>
        <p:nvPicPr>
          <p:cNvPr id="5" name="Picture 4"/>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14313" y="256443"/>
            <a:ext cx="372157" cy="653036"/>
          </a:xfrm>
          <a:prstGeom prst="rect">
            <a:avLst/>
          </a:prstGeom>
        </p:spPr>
      </p:pic>
      <p:sp>
        <p:nvSpPr>
          <p:cNvPr id="4099" name="Title Placeholder 1"/>
          <p:cNvSpPr>
            <a:spLocks noGrp="1"/>
          </p:cNvSpPr>
          <p:nvPr>
            <p:ph type="title"/>
          </p:nvPr>
        </p:nvSpPr>
        <p:spPr bwMode="auto">
          <a:xfrm>
            <a:off x="716145" y="128982"/>
            <a:ext cx="7638816"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00025" y="1028700"/>
            <a:ext cx="874395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8"/>
          <a:srcRect/>
          <a:stretch>
            <a:fillRect/>
          </a:stretch>
        </p:blipFill>
        <p:spPr bwMode="auto">
          <a:xfrm>
            <a:off x="4559300" y="3416310"/>
            <a:ext cx="19050" cy="3175"/>
          </a:xfrm>
          <a:prstGeom prst="rect">
            <a:avLst/>
          </a:prstGeom>
          <a:noFill/>
          <a:ln w="9525">
            <a:noFill/>
            <a:miter lim="800000"/>
            <a:headEnd/>
            <a:tailEnd/>
          </a:ln>
        </p:spPr>
      </p:pic>
      <p:sp>
        <p:nvSpPr>
          <p:cNvPr id="12" name="Text Box 14"/>
          <p:cNvSpPr txBox="1">
            <a:spLocks noChangeArrowheads="1"/>
          </p:cNvSpPr>
          <p:nvPr userDrawn="1"/>
        </p:nvSpPr>
        <p:spPr bwMode="auto">
          <a:xfrm>
            <a:off x="8227814" y="644055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3"/>
          </p:nvPr>
        </p:nvSpPr>
        <p:spPr>
          <a:xfrm>
            <a:off x="207169" y="6640512"/>
            <a:ext cx="3086100" cy="182880"/>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685800" fontAlgn="auto">
              <a:spcBef>
                <a:spcPts val="0"/>
              </a:spcBef>
              <a:spcAft>
                <a:spcPts val="0"/>
              </a:spcAft>
            </a:pPr>
            <a:endParaRPr lang="en-US" dirty="0">
              <a:solidFill>
                <a:srgbClr val="000000">
                  <a:tint val="75000"/>
                </a:srgbClr>
              </a:solidFill>
              <a:latin typeface="Arial"/>
              <a:cs typeface="+mn-cs"/>
            </a:endParaRPr>
          </a:p>
        </p:txBody>
      </p:sp>
      <p:sp>
        <p:nvSpPr>
          <p:cNvPr id="7"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fontAlgn="auto">
              <a:spcBef>
                <a:spcPts val="0"/>
              </a:spcBef>
              <a:spcAft>
                <a:spcPts val="0"/>
              </a:spcAft>
            </a:pPr>
            <a:fld id="{0D5B6B94-6F19-4E2B-82A4-E3780F0317F0}" type="datetimeFigureOut">
              <a:rPr lang="en-US" smtClean="0">
                <a:solidFill>
                  <a:srgbClr val="000000">
                    <a:tint val="75000"/>
                  </a:srgbClr>
                </a:solidFill>
                <a:latin typeface="Arial"/>
                <a:cs typeface="+mn-cs"/>
              </a:rPr>
              <a:pPr defTabSz="685800" fontAlgn="auto">
                <a:spcBef>
                  <a:spcPts val="0"/>
                </a:spcBef>
                <a:spcAft>
                  <a:spcPts val="0"/>
                </a:spcAft>
              </a:pPr>
              <a:t>9/21/2021</a:t>
            </a:fld>
            <a:endParaRPr lang="en-US" dirty="0">
              <a:solidFill>
                <a:srgbClr val="000000">
                  <a:tint val="75000"/>
                </a:srgbClr>
              </a:solidFill>
              <a:latin typeface="Arial"/>
              <a:cs typeface="+mn-cs"/>
            </a:endParaRPr>
          </a:p>
        </p:txBody>
      </p:sp>
      <p:pic>
        <p:nvPicPr>
          <p:cNvPr id="17" name="Picture 16"/>
          <p:cNvPicPr>
            <a:picLocks noChangeAspect="1"/>
          </p:cNvPicPr>
          <p:nvPr userDrawn="1"/>
        </p:nvPicPr>
        <p:blipFill>
          <a:blip r:embed="rId29"/>
          <a:stretch>
            <a:fillRect/>
          </a:stretch>
        </p:blipFill>
        <p:spPr>
          <a:xfrm>
            <a:off x="2842747" y="6440557"/>
            <a:ext cx="3740220" cy="445168"/>
          </a:xfrm>
          <a:prstGeom prst="rect">
            <a:avLst/>
          </a:prstGeom>
        </p:spPr>
      </p:pic>
      <p:pic>
        <p:nvPicPr>
          <p:cNvPr id="13" name="Picture 12">
            <a:extLst>
              <a:ext uri="{FF2B5EF4-FFF2-40B4-BE49-F238E27FC236}">
                <a16:creationId xmlns:a16="http://schemas.microsoft.com/office/drawing/2014/main" id="{9C25149A-880F-4EC6-A0D8-283E2B9F4170}"/>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8404036" y="256443"/>
            <a:ext cx="593106" cy="653036"/>
          </a:xfrm>
          <a:prstGeom prst="rect">
            <a:avLst/>
          </a:prstGeom>
        </p:spPr>
      </p:pic>
    </p:spTree>
    <p:extLst>
      <p:ext uri="{BB962C8B-B14F-4D97-AF65-F5344CB8AC3E}">
        <p14:creationId xmlns:p14="http://schemas.microsoft.com/office/powerpoint/2010/main" val="980556726"/>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113" r:id="rId12"/>
    <p:sldLayoutId id="2147484114" r:id="rId13"/>
    <p:sldLayoutId id="2147484115" r:id="rId14"/>
    <p:sldLayoutId id="2147484116" r:id="rId15"/>
    <p:sldLayoutId id="2147484117" r:id="rId16"/>
    <p:sldLayoutId id="2147484118" r:id="rId17"/>
    <p:sldLayoutId id="2147484119" r:id="rId18"/>
    <p:sldLayoutId id="2147484120" r:id="rId19"/>
    <p:sldLayoutId id="2147484121" r:id="rId20"/>
    <p:sldLayoutId id="2147484122" r:id="rId21"/>
    <p:sldLayoutId id="2147484123" r:id="rId22"/>
    <p:sldLayoutId id="2147484124" r:id="rId23"/>
    <p:sldLayoutId id="2147484125" r:id="rId24"/>
    <p:sldLayoutId id="2147484126" r:id="rId25"/>
  </p:sldLayoutIdLst>
  <p:hf hdr="0" dt="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5pPr>
      <a:lvl6pPr marL="192881" algn="l" rtl="0" eaLnBrk="1" fontAlgn="base" hangingPunct="1">
        <a:spcBef>
          <a:spcPct val="0"/>
        </a:spcBef>
        <a:spcAft>
          <a:spcPct val="0"/>
        </a:spcAft>
        <a:defRPr sz="1856">
          <a:solidFill>
            <a:schemeClr val="tx1"/>
          </a:solidFill>
          <a:latin typeface="Arial" charset="0"/>
          <a:cs typeface="Arial" charset="0"/>
        </a:defRPr>
      </a:lvl6pPr>
      <a:lvl7pPr marL="385763" algn="l" rtl="0" eaLnBrk="1" fontAlgn="base" hangingPunct="1">
        <a:spcBef>
          <a:spcPct val="0"/>
        </a:spcBef>
        <a:spcAft>
          <a:spcPct val="0"/>
        </a:spcAft>
        <a:defRPr sz="1856">
          <a:solidFill>
            <a:schemeClr val="tx1"/>
          </a:solidFill>
          <a:latin typeface="Arial" charset="0"/>
          <a:cs typeface="Arial" charset="0"/>
        </a:defRPr>
      </a:lvl7pPr>
      <a:lvl8pPr marL="578644" algn="l" rtl="0" eaLnBrk="1" fontAlgn="base" hangingPunct="1">
        <a:spcBef>
          <a:spcPct val="0"/>
        </a:spcBef>
        <a:spcAft>
          <a:spcPct val="0"/>
        </a:spcAft>
        <a:defRPr sz="1856">
          <a:solidFill>
            <a:schemeClr val="tx1"/>
          </a:solidFill>
          <a:latin typeface="Arial" charset="0"/>
          <a:cs typeface="Arial" charset="0"/>
        </a:defRPr>
      </a:lvl8pPr>
      <a:lvl9pPr marL="771525" algn="l" rtl="0" eaLnBrk="1" fontAlgn="base" hangingPunct="1">
        <a:spcBef>
          <a:spcPct val="0"/>
        </a:spcBef>
        <a:spcAft>
          <a:spcPct val="0"/>
        </a:spcAft>
        <a:defRPr sz="1856">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575" kern="1200">
          <a:solidFill>
            <a:schemeClr val="tx1">
              <a:lumMod val="75000"/>
              <a:lumOff val="25000"/>
            </a:schemeClr>
          </a:solidFill>
          <a:latin typeface="Arial" pitchFamily="34" charset="0"/>
          <a:ea typeface="ＭＳ Ｐゴシック" charset="0"/>
          <a:cs typeface="Arial" pitchFamily="34" charset="0"/>
        </a:defRPr>
      </a:lvl1pPr>
      <a:lvl2pPr marL="170260" indent="-170260" algn="l" rtl="0" eaLnBrk="1" fontAlgn="base" hangingPunct="1">
        <a:spcBef>
          <a:spcPts val="0"/>
        </a:spcBef>
        <a:spcAft>
          <a:spcPct val="0"/>
        </a:spcAft>
        <a:buFont typeface="Arial" pitchFamily="34" charset="0"/>
        <a:buChar char="–"/>
        <a:defRPr sz="1575" kern="1200">
          <a:solidFill>
            <a:schemeClr val="tx1">
              <a:lumMod val="75000"/>
              <a:lumOff val="25000"/>
            </a:schemeClr>
          </a:solidFill>
          <a:latin typeface="Arial" pitchFamily="34" charset="0"/>
          <a:ea typeface="Arial" charset="0"/>
          <a:cs typeface="Arial" pitchFamily="34" charset="0"/>
        </a:defRPr>
      </a:lvl2pPr>
      <a:lvl3pPr marL="346472" indent="-176213"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3pPr>
      <a:lvl4pPr marL="515541" indent="-169069"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4pPr>
      <a:lvl5pPr marL="685800" indent="-170260"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50006" y="38099"/>
            <a:ext cx="9043988"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dirty="0">
              <a:ln>
                <a:noFill/>
              </a:ln>
              <a:solidFill>
                <a:srgbClr val="83847A"/>
              </a:solidFill>
              <a:effectLst/>
              <a:uLnTx/>
              <a:uFillTx/>
              <a:latin typeface="Arial"/>
              <a:ea typeface="+mn-ea"/>
              <a:cs typeface="+mn-cs"/>
            </a:endParaRPr>
          </a:p>
        </p:txBody>
      </p:sp>
      <p:pic>
        <p:nvPicPr>
          <p:cNvPr id="5" name="Picture 4"/>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14313" y="256443"/>
            <a:ext cx="372157" cy="653036"/>
          </a:xfrm>
          <a:prstGeom prst="rect">
            <a:avLst/>
          </a:prstGeom>
        </p:spPr>
      </p:pic>
      <p:sp>
        <p:nvSpPr>
          <p:cNvPr id="4099" name="Title Placeholder 1"/>
          <p:cNvSpPr>
            <a:spLocks noGrp="1"/>
          </p:cNvSpPr>
          <p:nvPr>
            <p:ph type="title"/>
          </p:nvPr>
        </p:nvSpPr>
        <p:spPr bwMode="auto">
          <a:xfrm>
            <a:off x="716145" y="128982"/>
            <a:ext cx="7638816"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00025" y="1028700"/>
            <a:ext cx="874395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8"/>
          <a:srcRect/>
          <a:stretch>
            <a:fillRect/>
          </a:stretch>
        </p:blipFill>
        <p:spPr bwMode="auto">
          <a:xfrm>
            <a:off x="4559300" y="3416310"/>
            <a:ext cx="19050" cy="3175"/>
          </a:xfrm>
          <a:prstGeom prst="rect">
            <a:avLst/>
          </a:prstGeom>
          <a:noFill/>
          <a:ln w="9525">
            <a:noFill/>
            <a:miter lim="800000"/>
            <a:headEnd/>
            <a:tailEnd/>
          </a:ln>
        </p:spPr>
      </p:pic>
      <p:sp>
        <p:nvSpPr>
          <p:cNvPr id="12" name="Text Box 14"/>
          <p:cNvSpPr txBox="1">
            <a:spLocks noChangeArrowheads="1"/>
          </p:cNvSpPr>
          <p:nvPr userDrawn="1"/>
        </p:nvSpPr>
        <p:spPr bwMode="auto">
          <a:xfrm>
            <a:off x="8227814" y="644055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3"/>
          </p:nvPr>
        </p:nvSpPr>
        <p:spPr>
          <a:xfrm>
            <a:off x="207169" y="6640512"/>
            <a:ext cx="3086100" cy="182880"/>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685800" fontAlgn="auto">
              <a:spcBef>
                <a:spcPts val="0"/>
              </a:spcBef>
              <a:spcAft>
                <a:spcPts val="0"/>
              </a:spcAft>
            </a:pPr>
            <a:endParaRPr lang="en-US" dirty="0">
              <a:solidFill>
                <a:srgbClr val="000000">
                  <a:tint val="75000"/>
                </a:srgbClr>
              </a:solidFill>
              <a:latin typeface="Arial"/>
              <a:cs typeface="+mn-cs"/>
            </a:endParaRPr>
          </a:p>
        </p:txBody>
      </p:sp>
      <p:sp>
        <p:nvSpPr>
          <p:cNvPr id="7"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fontAlgn="auto">
              <a:spcBef>
                <a:spcPts val="0"/>
              </a:spcBef>
              <a:spcAft>
                <a:spcPts val="0"/>
              </a:spcAft>
            </a:pPr>
            <a:fld id="{0D5B6B94-6F19-4E2B-82A4-E3780F0317F0}" type="datetimeFigureOut">
              <a:rPr lang="en-US" smtClean="0">
                <a:solidFill>
                  <a:srgbClr val="000000">
                    <a:tint val="75000"/>
                  </a:srgbClr>
                </a:solidFill>
                <a:latin typeface="Arial"/>
                <a:cs typeface="+mn-cs"/>
              </a:rPr>
              <a:pPr defTabSz="685800" fontAlgn="auto">
                <a:spcBef>
                  <a:spcPts val="0"/>
                </a:spcBef>
                <a:spcAft>
                  <a:spcPts val="0"/>
                </a:spcAft>
              </a:pPr>
              <a:t>9/21/2021</a:t>
            </a:fld>
            <a:endParaRPr lang="en-US" dirty="0">
              <a:solidFill>
                <a:srgbClr val="000000">
                  <a:tint val="75000"/>
                </a:srgbClr>
              </a:solidFill>
              <a:latin typeface="Arial"/>
              <a:cs typeface="+mn-cs"/>
            </a:endParaRPr>
          </a:p>
        </p:txBody>
      </p:sp>
      <p:pic>
        <p:nvPicPr>
          <p:cNvPr id="17" name="Picture 16"/>
          <p:cNvPicPr>
            <a:picLocks noChangeAspect="1"/>
          </p:cNvPicPr>
          <p:nvPr userDrawn="1"/>
        </p:nvPicPr>
        <p:blipFill>
          <a:blip r:embed="rId29"/>
          <a:stretch>
            <a:fillRect/>
          </a:stretch>
        </p:blipFill>
        <p:spPr>
          <a:xfrm>
            <a:off x="2842747" y="6440557"/>
            <a:ext cx="3740220" cy="445168"/>
          </a:xfrm>
          <a:prstGeom prst="rect">
            <a:avLst/>
          </a:prstGeom>
        </p:spPr>
      </p:pic>
      <p:pic>
        <p:nvPicPr>
          <p:cNvPr id="13" name="Picture 12">
            <a:extLst>
              <a:ext uri="{FF2B5EF4-FFF2-40B4-BE49-F238E27FC236}">
                <a16:creationId xmlns:a16="http://schemas.microsoft.com/office/drawing/2014/main" id="{9C25149A-880F-4EC6-A0D8-283E2B9F4170}"/>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8404036" y="256443"/>
            <a:ext cx="593106" cy="653036"/>
          </a:xfrm>
          <a:prstGeom prst="rect">
            <a:avLst/>
          </a:prstGeom>
        </p:spPr>
      </p:pic>
    </p:spTree>
    <p:extLst>
      <p:ext uri="{BB962C8B-B14F-4D97-AF65-F5344CB8AC3E}">
        <p14:creationId xmlns:p14="http://schemas.microsoft.com/office/powerpoint/2010/main" val="3713337787"/>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 id="2147484141" r:id="rId14"/>
    <p:sldLayoutId id="2147484142" r:id="rId15"/>
    <p:sldLayoutId id="2147484143" r:id="rId16"/>
    <p:sldLayoutId id="2147484144" r:id="rId17"/>
    <p:sldLayoutId id="2147484145" r:id="rId18"/>
    <p:sldLayoutId id="2147484146" r:id="rId19"/>
    <p:sldLayoutId id="2147484147" r:id="rId20"/>
    <p:sldLayoutId id="2147484148" r:id="rId21"/>
    <p:sldLayoutId id="2147484149" r:id="rId22"/>
    <p:sldLayoutId id="2147484150" r:id="rId23"/>
    <p:sldLayoutId id="2147484151" r:id="rId24"/>
    <p:sldLayoutId id="2147484152" r:id="rId25"/>
  </p:sldLayoutIdLst>
  <p:hf hdr="0" dt="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5pPr>
      <a:lvl6pPr marL="192881" algn="l" rtl="0" eaLnBrk="1" fontAlgn="base" hangingPunct="1">
        <a:spcBef>
          <a:spcPct val="0"/>
        </a:spcBef>
        <a:spcAft>
          <a:spcPct val="0"/>
        </a:spcAft>
        <a:defRPr sz="1856">
          <a:solidFill>
            <a:schemeClr val="tx1"/>
          </a:solidFill>
          <a:latin typeface="Arial" charset="0"/>
          <a:cs typeface="Arial" charset="0"/>
        </a:defRPr>
      </a:lvl6pPr>
      <a:lvl7pPr marL="385763" algn="l" rtl="0" eaLnBrk="1" fontAlgn="base" hangingPunct="1">
        <a:spcBef>
          <a:spcPct val="0"/>
        </a:spcBef>
        <a:spcAft>
          <a:spcPct val="0"/>
        </a:spcAft>
        <a:defRPr sz="1856">
          <a:solidFill>
            <a:schemeClr val="tx1"/>
          </a:solidFill>
          <a:latin typeface="Arial" charset="0"/>
          <a:cs typeface="Arial" charset="0"/>
        </a:defRPr>
      </a:lvl7pPr>
      <a:lvl8pPr marL="578644" algn="l" rtl="0" eaLnBrk="1" fontAlgn="base" hangingPunct="1">
        <a:spcBef>
          <a:spcPct val="0"/>
        </a:spcBef>
        <a:spcAft>
          <a:spcPct val="0"/>
        </a:spcAft>
        <a:defRPr sz="1856">
          <a:solidFill>
            <a:schemeClr val="tx1"/>
          </a:solidFill>
          <a:latin typeface="Arial" charset="0"/>
          <a:cs typeface="Arial" charset="0"/>
        </a:defRPr>
      </a:lvl8pPr>
      <a:lvl9pPr marL="771525" algn="l" rtl="0" eaLnBrk="1" fontAlgn="base" hangingPunct="1">
        <a:spcBef>
          <a:spcPct val="0"/>
        </a:spcBef>
        <a:spcAft>
          <a:spcPct val="0"/>
        </a:spcAft>
        <a:defRPr sz="1856">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575" kern="1200">
          <a:solidFill>
            <a:schemeClr val="tx1">
              <a:lumMod val="75000"/>
              <a:lumOff val="25000"/>
            </a:schemeClr>
          </a:solidFill>
          <a:latin typeface="Arial" pitchFamily="34" charset="0"/>
          <a:ea typeface="ＭＳ Ｐゴシック" charset="0"/>
          <a:cs typeface="Arial" pitchFamily="34" charset="0"/>
        </a:defRPr>
      </a:lvl1pPr>
      <a:lvl2pPr marL="170260" indent="-170260" algn="l" rtl="0" eaLnBrk="1" fontAlgn="base" hangingPunct="1">
        <a:spcBef>
          <a:spcPts val="0"/>
        </a:spcBef>
        <a:spcAft>
          <a:spcPct val="0"/>
        </a:spcAft>
        <a:buFont typeface="Arial" pitchFamily="34" charset="0"/>
        <a:buChar char="–"/>
        <a:defRPr sz="1575" kern="1200">
          <a:solidFill>
            <a:schemeClr val="tx1">
              <a:lumMod val="75000"/>
              <a:lumOff val="25000"/>
            </a:schemeClr>
          </a:solidFill>
          <a:latin typeface="Arial" pitchFamily="34" charset="0"/>
          <a:ea typeface="Arial" charset="0"/>
          <a:cs typeface="Arial" pitchFamily="34" charset="0"/>
        </a:defRPr>
      </a:lvl2pPr>
      <a:lvl3pPr marL="346472" indent="-176213"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3pPr>
      <a:lvl4pPr marL="515541" indent="-169069"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4pPr>
      <a:lvl5pPr marL="685800" indent="-170260"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50006" y="38099"/>
            <a:ext cx="9043988"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dirty="0">
              <a:ln>
                <a:noFill/>
              </a:ln>
              <a:solidFill>
                <a:srgbClr val="83847A"/>
              </a:solidFill>
              <a:effectLst/>
              <a:uLnTx/>
              <a:uFillTx/>
              <a:latin typeface="Arial"/>
              <a:ea typeface="+mn-ea"/>
              <a:cs typeface="+mn-cs"/>
            </a:endParaRPr>
          </a:p>
        </p:txBody>
      </p:sp>
      <p:pic>
        <p:nvPicPr>
          <p:cNvPr id="5" name="Picture 4"/>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14313" y="256443"/>
            <a:ext cx="372157" cy="653036"/>
          </a:xfrm>
          <a:prstGeom prst="rect">
            <a:avLst/>
          </a:prstGeom>
        </p:spPr>
      </p:pic>
      <p:sp>
        <p:nvSpPr>
          <p:cNvPr id="4099" name="Title Placeholder 1"/>
          <p:cNvSpPr>
            <a:spLocks noGrp="1"/>
          </p:cNvSpPr>
          <p:nvPr>
            <p:ph type="title"/>
          </p:nvPr>
        </p:nvSpPr>
        <p:spPr bwMode="auto">
          <a:xfrm>
            <a:off x="716145" y="128982"/>
            <a:ext cx="7638816"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00025" y="1028700"/>
            <a:ext cx="874395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8"/>
          <a:srcRect/>
          <a:stretch>
            <a:fillRect/>
          </a:stretch>
        </p:blipFill>
        <p:spPr bwMode="auto">
          <a:xfrm>
            <a:off x="4559300" y="3416310"/>
            <a:ext cx="19050" cy="3175"/>
          </a:xfrm>
          <a:prstGeom prst="rect">
            <a:avLst/>
          </a:prstGeom>
          <a:noFill/>
          <a:ln w="9525">
            <a:noFill/>
            <a:miter lim="800000"/>
            <a:headEnd/>
            <a:tailEnd/>
          </a:ln>
        </p:spPr>
      </p:pic>
      <p:sp>
        <p:nvSpPr>
          <p:cNvPr id="12" name="Text Box 14"/>
          <p:cNvSpPr txBox="1">
            <a:spLocks noChangeArrowheads="1"/>
          </p:cNvSpPr>
          <p:nvPr userDrawn="1"/>
        </p:nvSpPr>
        <p:spPr bwMode="auto">
          <a:xfrm>
            <a:off x="8227814" y="644055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3"/>
          </p:nvPr>
        </p:nvSpPr>
        <p:spPr>
          <a:xfrm>
            <a:off x="207169" y="6640512"/>
            <a:ext cx="3086100" cy="182880"/>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685800" fontAlgn="auto">
              <a:spcBef>
                <a:spcPts val="0"/>
              </a:spcBef>
              <a:spcAft>
                <a:spcPts val="0"/>
              </a:spcAft>
            </a:pPr>
            <a:endParaRPr lang="en-US" dirty="0">
              <a:solidFill>
                <a:srgbClr val="000000">
                  <a:tint val="75000"/>
                </a:srgbClr>
              </a:solidFill>
              <a:latin typeface="Arial"/>
              <a:cs typeface="+mn-cs"/>
            </a:endParaRPr>
          </a:p>
        </p:txBody>
      </p:sp>
      <p:sp>
        <p:nvSpPr>
          <p:cNvPr id="7"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fontAlgn="auto">
              <a:spcBef>
                <a:spcPts val="0"/>
              </a:spcBef>
              <a:spcAft>
                <a:spcPts val="0"/>
              </a:spcAft>
            </a:pPr>
            <a:fld id="{0D5B6B94-6F19-4E2B-82A4-E3780F0317F0}" type="datetimeFigureOut">
              <a:rPr lang="en-US" smtClean="0">
                <a:solidFill>
                  <a:srgbClr val="000000">
                    <a:tint val="75000"/>
                  </a:srgbClr>
                </a:solidFill>
                <a:latin typeface="Arial"/>
                <a:cs typeface="+mn-cs"/>
              </a:rPr>
              <a:pPr defTabSz="685800" fontAlgn="auto">
                <a:spcBef>
                  <a:spcPts val="0"/>
                </a:spcBef>
                <a:spcAft>
                  <a:spcPts val="0"/>
                </a:spcAft>
              </a:pPr>
              <a:t>9/21/2021</a:t>
            </a:fld>
            <a:endParaRPr lang="en-US" dirty="0">
              <a:solidFill>
                <a:srgbClr val="000000">
                  <a:tint val="75000"/>
                </a:srgbClr>
              </a:solidFill>
              <a:latin typeface="Arial"/>
              <a:cs typeface="+mn-cs"/>
            </a:endParaRPr>
          </a:p>
        </p:txBody>
      </p:sp>
      <p:pic>
        <p:nvPicPr>
          <p:cNvPr id="17" name="Picture 16"/>
          <p:cNvPicPr>
            <a:picLocks noChangeAspect="1"/>
          </p:cNvPicPr>
          <p:nvPr userDrawn="1"/>
        </p:nvPicPr>
        <p:blipFill>
          <a:blip r:embed="rId29"/>
          <a:stretch>
            <a:fillRect/>
          </a:stretch>
        </p:blipFill>
        <p:spPr>
          <a:xfrm>
            <a:off x="2842747" y="6440557"/>
            <a:ext cx="3740220" cy="445168"/>
          </a:xfrm>
          <a:prstGeom prst="rect">
            <a:avLst/>
          </a:prstGeom>
        </p:spPr>
      </p:pic>
      <p:pic>
        <p:nvPicPr>
          <p:cNvPr id="13" name="Picture 12">
            <a:extLst>
              <a:ext uri="{FF2B5EF4-FFF2-40B4-BE49-F238E27FC236}">
                <a16:creationId xmlns:a16="http://schemas.microsoft.com/office/drawing/2014/main" id="{9C25149A-880F-4EC6-A0D8-283E2B9F4170}"/>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8404036" y="256443"/>
            <a:ext cx="593106" cy="653036"/>
          </a:xfrm>
          <a:prstGeom prst="rect">
            <a:avLst/>
          </a:prstGeom>
        </p:spPr>
      </p:pic>
    </p:spTree>
    <p:extLst>
      <p:ext uri="{BB962C8B-B14F-4D97-AF65-F5344CB8AC3E}">
        <p14:creationId xmlns:p14="http://schemas.microsoft.com/office/powerpoint/2010/main" val="2187578340"/>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 id="2147484166" r:id="rId13"/>
    <p:sldLayoutId id="2147484167" r:id="rId14"/>
    <p:sldLayoutId id="2147484168" r:id="rId15"/>
    <p:sldLayoutId id="2147484169" r:id="rId16"/>
    <p:sldLayoutId id="2147484170" r:id="rId17"/>
    <p:sldLayoutId id="2147484171" r:id="rId18"/>
    <p:sldLayoutId id="2147484172" r:id="rId19"/>
    <p:sldLayoutId id="2147484173" r:id="rId20"/>
    <p:sldLayoutId id="2147484174" r:id="rId21"/>
    <p:sldLayoutId id="2147484175" r:id="rId22"/>
    <p:sldLayoutId id="2147484176" r:id="rId23"/>
    <p:sldLayoutId id="2147484177" r:id="rId24"/>
    <p:sldLayoutId id="2147484178" r:id="rId25"/>
  </p:sldLayoutIdLst>
  <p:hf hdr="0" dt="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5pPr>
      <a:lvl6pPr marL="192881" algn="l" rtl="0" eaLnBrk="1" fontAlgn="base" hangingPunct="1">
        <a:spcBef>
          <a:spcPct val="0"/>
        </a:spcBef>
        <a:spcAft>
          <a:spcPct val="0"/>
        </a:spcAft>
        <a:defRPr sz="1856">
          <a:solidFill>
            <a:schemeClr val="tx1"/>
          </a:solidFill>
          <a:latin typeface="Arial" charset="0"/>
          <a:cs typeface="Arial" charset="0"/>
        </a:defRPr>
      </a:lvl6pPr>
      <a:lvl7pPr marL="385763" algn="l" rtl="0" eaLnBrk="1" fontAlgn="base" hangingPunct="1">
        <a:spcBef>
          <a:spcPct val="0"/>
        </a:spcBef>
        <a:spcAft>
          <a:spcPct val="0"/>
        </a:spcAft>
        <a:defRPr sz="1856">
          <a:solidFill>
            <a:schemeClr val="tx1"/>
          </a:solidFill>
          <a:latin typeface="Arial" charset="0"/>
          <a:cs typeface="Arial" charset="0"/>
        </a:defRPr>
      </a:lvl7pPr>
      <a:lvl8pPr marL="578644" algn="l" rtl="0" eaLnBrk="1" fontAlgn="base" hangingPunct="1">
        <a:spcBef>
          <a:spcPct val="0"/>
        </a:spcBef>
        <a:spcAft>
          <a:spcPct val="0"/>
        </a:spcAft>
        <a:defRPr sz="1856">
          <a:solidFill>
            <a:schemeClr val="tx1"/>
          </a:solidFill>
          <a:latin typeface="Arial" charset="0"/>
          <a:cs typeface="Arial" charset="0"/>
        </a:defRPr>
      </a:lvl8pPr>
      <a:lvl9pPr marL="771525" algn="l" rtl="0" eaLnBrk="1" fontAlgn="base" hangingPunct="1">
        <a:spcBef>
          <a:spcPct val="0"/>
        </a:spcBef>
        <a:spcAft>
          <a:spcPct val="0"/>
        </a:spcAft>
        <a:defRPr sz="1856">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575" kern="1200">
          <a:solidFill>
            <a:schemeClr val="tx1">
              <a:lumMod val="75000"/>
              <a:lumOff val="25000"/>
            </a:schemeClr>
          </a:solidFill>
          <a:latin typeface="Arial" pitchFamily="34" charset="0"/>
          <a:ea typeface="ＭＳ Ｐゴシック" charset="0"/>
          <a:cs typeface="Arial" pitchFamily="34" charset="0"/>
        </a:defRPr>
      </a:lvl1pPr>
      <a:lvl2pPr marL="170260" indent="-170260" algn="l" rtl="0" eaLnBrk="1" fontAlgn="base" hangingPunct="1">
        <a:spcBef>
          <a:spcPts val="0"/>
        </a:spcBef>
        <a:spcAft>
          <a:spcPct val="0"/>
        </a:spcAft>
        <a:buFont typeface="Arial" pitchFamily="34" charset="0"/>
        <a:buChar char="–"/>
        <a:defRPr sz="1575" kern="1200">
          <a:solidFill>
            <a:schemeClr val="tx1">
              <a:lumMod val="75000"/>
              <a:lumOff val="25000"/>
            </a:schemeClr>
          </a:solidFill>
          <a:latin typeface="Arial" pitchFamily="34" charset="0"/>
          <a:ea typeface="Arial" charset="0"/>
          <a:cs typeface="Arial" pitchFamily="34" charset="0"/>
        </a:defRPr>
      </a:lvl2pPr>
      <a:lvl3pPr marL="346472" indent="-176213"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3pPr>
      <a:lvl4pPr marL="515541" indent="-169069"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4pPr>
      <a:lvl5pPr marL="685800" indent="-170260"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50006" y="38099"/>
            <a:ext cx="9043988"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dirty="0">
              <a:ln>
                <a:noFill/>
              </a:ln>
              <a:solidFill>
                <a:srgbClr val="83847A"/>
              </a:solidFill>
              <a:effectLst/>
              <a:uLnTx/>
              <a:uFillTx/>
              <a:latin typeface="Arial"/>
              <a:ea typeface="+mn-ea"/>
              <a:cs typeface="+mn-cs"/>
            </a:endParaRPr>
          </a:p>
        </p:txBody>
      </p:sp>
      <p:pic>
        <p:nvPicPr>
          <p:cNvPr id="5" name="Picture 4"/>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14313" y="256443"/>
            <a:ext cx="372157" cy="653036"/>
          </a:xfrm>
          <a:prstGeom prst="rect">
            <a:avLst/>
          </a:prstGeom>
        </p:spPr>
      </p:pic>
      <p:sp>
        <p:nvSpPr>
          <p:cNvPr id="4099" name="Title Placeholder 1"/>
          <p:cNvSpPr>
            <a:spLocks noGrp="1"/>
          </p:cNvSpPr>
          <p:nvPr>
            <p:ph type="title"/>
          </p:nvPr>
        </p:nvSpPr>
        <p:spPr bwMode="auto">
          <a:xfrm>
            <a:off x="716145" y="128982"/>
            <a:ext cx="7638816"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00025" y="1028700"/>
            <a:ext cx="874395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8"/>
          <a:srcRect/>
          <a:stretch>
            <a:fillRect/>
          </a:stretch>
        </p:blipFill>
        <p:spPr bwMode="auto">
          <a:xfrm>
            <a:off x="4559300" y="3416310"/>
            <a:ext cx="19050" cy="3175"/>
          </a:xfrm>
          <a:prstGeom prst="rect">
            <a:avLst/>
          </a:prstGeom>
          <a:noFill/>
          <a:ln w="9525">
            <a:noFill/>
            <a:miter lim="800000"/>
            <a:headEnd/>
            <a:tailEnd/>
          </a:ln>
        </p:spPr>
      </p:pic>
      <p:sp>
        <p:nvSpPr>
          <p:cNvPr id="12" name="Text Box 14"/>
          <p:cNvSpPr txBox="1">
            <a:spLocks noChangeArrowheads="1"/>
          </p:cNvSpPr>
          <p:nvPr userDrawn="1"/>
        </p:nvSpPr>
        <p:spPr bwMode="auto">
          <a:xfrm>
            <a:off x="8227814" y="644055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3"/>
          </p:nvPr>
        </p:nvSpPr>
        <p:spPr>
          <a:xfrm>
            <a:off x="207169" y="6640512"/>
            <a:ext cx="3086100" cy="182880"/>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685800" fontAlgn="auto">
              <a:spcBef>
                <a:spcPts val="0"/>
              </a:spcBef>
              <a:spcAft>
                <a:spcPts val="0"/>
              </a:spcAft>
            </a:pPr>
            <a:endParaRPr lang="en-US" dirty="0">
              <a:solidFill>
                <a:srgbClr val="000000">
                  <a:tint val="75000"/>
                </a:srgbClr>
              </a:solidFill>
              <a:latin typeface="Arial"/>
              <a:cs typeface="+mn-cs"/>
            </a:endParaRPr>
          </a:p>
        </p:txBody>
      </p:sp>
      <p:sp>
        <p:nvSpPr>
          <p:cNvPr id="7"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fontAlgn="auto">
              <a:spcBef>
                <a:spcPts val="0"/>
              </a:spcBef>
              <a:spcAft>
                <a:spcPts val="0"/>
              </a:spcAft>
            </a:pPr>
            <a:fld id="{0D5B6B94-6F19-4E2B-82A4-E3780F0317F0}" type="datetimeFigureOut">
              <a:rPr lang="en-US" smtClean="0">
                <a:solidFill>
                  <a:srgbClr val="000000">
                    <a:tint val="75000"/>
                  </a:srgbClr>
                </a:solidFill>
                <a:latin typeface="Arial"/>
                <a:cs typeface="+mn-cs"/>
              </a:rPr>
              <a:pPr defTabSz="685800" fontAlgn="auto">
                <a:spcBef>
                  <a:spcPts val="0"/>
                </a:spcBef>
                <a:spcAft>
                  <a:spcPts val="0"/>
                </a:spcAft>
              </a:pPr>
              <a:t>9/21/2021</a:t>
            </a:fld>
            <a:endParaRPr lang="en-US" dirty="0">
              <a:solidFill>
                <a:srgbClr val="000000">
                  <a:tint val="75000"/>
                </a:srgbClr>
              </a:solidFill>
              <a:latin typeface="Arial"/>
              <a:cs typeface="+mn-cs"/>
            </a:endParaRPr>
          </a:p>
        </p:txBody>
      </p:sp>
      <p:pic>
        <p:nvPicPr>
          <p:cNvPr id="17" name="Picture 16"/>
          <p:cNvPicPr>
            <a:picLocks noChangeAspect="1"/>
          </p:cNvPicPr>
          <p:nvPr userDrawn="1"/>
        </p:nvPicPr>
        <p:blipFill>
          <a:blip r:embed="rId29"/>
          <a:stretch>
            <a:fillRect/>
          </a:stretch>
        </p:blipFill>
        <p:spPr>
          <a:xfrm>
            <a:off x="2842747" y="6440557"/>
            <a:ext cx="3740220" cy="445168"/>
          </a:xfrm>
          <a:prstGeom prst="rect">
            <a:avLst/>
          </a:prstGeom>
        </p:spPr>
      </p:pic>
      <p:pic>
        <p:nvPicPr>
          <p:cNvPr id="13" name="Picture 12">
            <a:extLst>
              <a:ext uri="{FF2B5EF4-FFF2-40B4-BE49-F238E27FC236}">
                <a16:creationId xmlns:a16="http://schemas.microsoft.com/office/drawing/2014/main" id="{9C25149A-880F-4EC6-A0D8-283E2B9F4170}"/>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8404036" y="256443"/>
            <a:ext cx="593106" cy="653036"/>
          </a:xfrm>
          <a:prstGeom prst="rect">
            <a:avLst/>
          </a:prstGeom>
        </p:spPr>
      </p:pic>
    </p:spTree>
    <p:extLst>
      <p:ext uri="{BB962C8B-B14F-4D97-AF65-F5344CB8AC3E}">
        <p14:creationId xmlns:p14="http://schemas.microsoft.com/office/powerpoint/2010/main" val="2078145465"/>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 id="2147484192" r:id="rId13"/>
    <p:sldLayoutId id="2147484193" r:id="rId14"/>
    <p:sldLayoutId id="2147484194" r:id="rId15"/>
    <p:sldLayoutId id="2147484195" r:id="rId16"/>
    <p:sldLayoutId id="2147484196" r:id="rId17"/>
    <p:sldLayoutId id="2147484197" r:id="rId18"/>
    <p:sldLayoutId id="2147484198" r:id="rId19"/>
    <p:sldLayoutId id="2147484199" r:id="rId20"/>
    <p:sldLayoutId id="2147484200" r:id="rId21"/>
    <p:sldLayoutId id="2147484201" r:id="rId22"/>
    <p:sldLayoutId id="2147484202" r:id="rId23"/>
    <p:sldLayoutId id="2147484203" r:id="rId24"/>
    <p:sldLayoutId id="2147484204" r:id="rId25"/>
  </p:sldLayoutIdLst>
  <p:hf hdr="0" dt="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5pPr>
      <a:lvl6pPr marL="192881" algn="l" rtl="0" eaLnBrk="1" fontAlgn="base" hangingPunct="1">
        <a:spcBef>
          <a:spcPct val="0"/>
        </a:spcBef>
        <a:spcAft>
          <a:spcPct val="0"/>
        </a:spcAft>
        <a:defRPr sz="1856">
          <a:solidFill>
            <a:schemeClr val="tx1"/>
          </a:solidFill>
          <a:latin typeface="Arial" charset="0"/>
          <a:cs typeface="Arial" charset="0"/>
        </a:defRPr>
      </a:lvl6pPr>
      <a:lvl7pPr marL="385763" algn="l" rtl="0" eaLnBrk="1" fontAlgn="base" hangingPunct="1">
        <a:spcBef>
          <a:spcPct val="0"/>
        </a:spcBef>
        <a:spcAft>
          <a:spcPct val="0"/>
        </a:spcAft>
        <a:defRPr sz="1856">
          <a:solidFill>
            <a:schemeClr val="tx1"/>
          </a:solidFill>
          <a:latin typeface="Arial" charset="0"/>
          <a:cs typeface="Arial" charset="0"/>
        </a:defRPr>
      </a:lvl7pPr>
      <a:lvl8pPr marL="578644" algn="l" rtl="0" eaLnBrk="1" fontAlgn="base" hangingPunct="1">
        <a:spcBef>
          <a:spcPct val="0"/>
        </a:spcBef>
        <a:spcAft>
          <a:spcPct val="0"/>
        </a:spcAft>
        <a:defRPr sz="1856">
          <a:solidFill>
            <a:schemeClr val="tx1"/>
          </a:solidFill>
          <a:latin typeface="Arial" charset="0"/>
          <a:cs typeface="Arial" charset="0"/>
        </a:defRPr>
      </a:lvl8pPr>
      <a:lvl9pPr marL="771525" algn="l" rtl="0" eaLnBrk="1" fontAlgn="base" hangingPunct="1">
        <a:spcBef>
          <a:spcPct val="0"/>
        </a:spcBef>
        <a:spcAft>
          <a:spcPct val="0"/>
        </a:spcAft>
        <a:defRPr sz="1856">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575" kern="1200">
          <a:solidFill>
            <a:schemeClr val="tx1">
              <a:lumMod val="75000"/>
              <a:lumOff val="25000"/>
            </a:schemeClr>
          </a:solidFill>
          <a:latin typeface="Arial" pitchFamily="34" charset="0"/>
          <a:ea typeface="ＭＳ Ｐゴシック" charset="0"/>
          <a:cs typeface="Arial" pitchFamily="34" charset="0"/>
        </a:defRPr>
      </a:lvl1pPr>
      <a:lvl2pPr marL="170260" indent="-170260" algn="l" rtl="0" eaLnBrk="1" fontAlgn="base" hangingPunct="1">
        <a:spcBef>
          <a:spcPts val="0"/>
        </a:spcBef>
        <a:spcAft>
          <a:spcPct val="0"/>
        </a:spcAft>
        <a:buFont typeface="Arial" pitchFamily="34" charset="0"/>
        <a:buChar char="–"/>
        <a:defRPr sz="1575" kern="1200">
          <a:solidFill>
            <a:schemeClr val="tx1">
              <a:lumMod val="75000"/>
              <a:lumOff val="25000"/>
            </a:schemeClr>
          </a:solidFill>
          <a:latin typeface="Arial" pitchFamily="34" charset="0"/>
          <a:ea typeface="Arial" charset="0"/>
          <a:cs typeface="Arial" pitchFamily="34" charset="0"/>
        </a:defRPr>
      </a:lvl2pPr>
      <a:lvl3pPr marL="346472" indent="-176213"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3pPr>
      <a:lvl4pPr marL="515541" indent="-169069"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4pPr>
      <a:lvl5pPr marL="685800" indent="-170260"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50006" y="38099"/>
            <a:ext cx="9043988"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dirty="0">
              <a:ln>
                <a:noFill/>
              </a:ln>
              <a:solidFill>
                <a:srgbClr val="83847A"/>
              </a:solidFill>
              <a:effectLst/>
              <a:uLnTx/>
              <a:uFillTx/>
              <a:latin typeface="Arial"/>
              <a:ea typeface="+mn-ea"/>
              <a:cs typeface="+mn-cs"/>
            </a:endParaRPr>
          </a:p>
        </p:txBody>
      </p:sp>
      <p:pic>
        <p:nvPicPr>
          <p:cNvPr id="5" name="Picture 4"/>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14313" y="256443"/>
            <a:ext cx="372157" cy="653036"/>
          </a:xfrm>
          <a:prstGeom prst="rect">
            <a:avLst/>
          </a:prstGeom>
        </p:spPr>
      </p:pic>
      <p:sp>
        <p:nvSpPr>
          <p:cNvPr id="4099" name="Title Placeholder 1"/>
          <p:cNvSpPr>
            <a:spLocks noGrp="1"/>
          </p:cNvSpPr>
          <p:nvPr>
            <p:ph type="title"/>
          </p:nvPr>
        </p:nvSpPr>
        <p:spPr bwMode="auto">
          <a:xfrm>
            <a:off x="716145" y="128982"/>
            <a:ext cx="7638816"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00025" y="1028700"/>
            <a:ext cx="874395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8"/>
          <a:srcRect/>
          <a:stretch>
            <a:fillRect/>
          </a:stretch>
        </p:blipFill>
        <p:spPr bwMode="auto">
          <a:xfrm>
            <a:off x="4559300" y="3416310"/>
            <a:ext cx="19050" cy="3175"/>
          </a:xfrm>
          <a:prstGeom prst="rect">
            <a:avLst/>
          </a:prstGeom>
          <a:noFill/>
          <a:ln w="9525">
            <a:noFill/>
            <a:miter lim="800000"/>
            <a:headEnd/>
            <a:tailEnd/>
          </a:ln>
        </p:spPr>
      </p:pic>
      <p:sp>
        <p:nvSpPr>
          <p:cNvPr id="12" name="Text Box 14"/>
          <p:cNvSpPr txBox="1">
            <a:spLocks noChangeArrowheads="1"/>
          </p:cNvSpPr>
          <p:nvPr userDrawn="1"/>
        </p:nvSpPr>
        <p:spPr bwMode="auto">
          <a:xfrm>
            <a:off x="8227814" y="644055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3"/>
          </p:nvPr>
        </p:nvSpPr>
        <p:spPr>
          <a:xfrm>
            <a:off x="207169" y="6640512"/>
            <a:ext cx="3086100" cy="182880"/>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685800" fontAlgn="auto">
              <a:spcBef>
                <a:spcPts val="0"/>
              </a:spcBef>
              <a:spcAft>
                <a:spcPts val="0"/>
              </a:spcAft>
            </a:pPr>
            <a:endParaRPr lang="en-US" dirty="0">
              <a:solidFill>
                <a:srgbClr val="000000">
                  <a:tint val="75000"/>
                </a:srgbClr>
              </a:solidFill>
              <a:latin typeface="Arial"/>
              <a:cs typeface="+mn-cs"/>
            </a:endParaRPr>
          </a:p>
        </p:txBody>
      </p:sp>
      <p:sp>
        <p:nvSpPr>
          <p:cNvPr id="7"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fontAlgn="auto">
              <a:spcBef>
                <a:spcPts val="0"/>
              </a:spcBef>
              <a:spcAft>
                <a:spcPts val="0"/>
              </a:spcAft>
            </a:pPr>
            <a:fld id="{0D5B6B94-6F19-4E2B-82A4-E3780F0317F0}" type="datetimeFigureOut">
              <a:rPr lang="en-US" smtClean="0">
                <a:solidFill>
                  <a:srgbClr val="000000">
                    <a:tint val="75000"/>
                  </a:srgbClr>
                </a:solidFill>
                <a:latin typeface="Arial"/>
                <a:cs typeface="+mn-cs"/>
              </a:rPr>
              <a:pPr defTabSz="685800" fontAlgn="auto">
                <a:spcBef>
                  <a:spcPts val="0"/>
                </a:spcBef>
                <a:spcAft>
                  <a:spcPts val="0"/>
                </a:spcAft>
              </a:pPr>
              <a:t>9/21/2021</a:t>
            </a:fld>
            <a:endParaRPr lang="en-US" dirty="0">
              <a:solidFill>
                <a:srgbClr val="000000">
                  <a:tint val="75000"/>
                </a:srgbClr>
              </a:solidFill>
              <a:latin typeface="Arial"/>
              <a:cs typeface="+mn-cs"/>
            </a:endParaRPr>
          </a:p>
        </p:txBody>
      </p:sp>
      <p:pic>
        <p:nvPicPr>
          <p:cNvPr id="17" name="Picture 16"/>
          <p:cNvPicPr>
            <a:picLocks noChangeAspect="1"/>
          </p:cNvPicPr>
          <p:nvPr userDrawn="1"/>
        </p:nvPicPr>
        <p:blipFill>
          <a:blip r:embed="rId29"/>
          <a:stretch>
            <a:fillRect/>
          </a:stretch>
        </p:blipFill>
        <p:spPr>
          <a:xfrm>
            <a:off x="2842747" y="6440557"/>
            <a:ext cx="3740220" cy="445168"/>
          </a:xfrm>
          <a:prstGeom prst="rect">
            <a:avLst/>
          </a:prstGeom>
        </p:spPr>
      </p:pic>
      <p:pic>
        <p:nvPicPr>
          <p:cNvPr id="13" name="Picture 12">
            <a:extLst>
              <a:ext uri="{FF2B5EF4-FFF2-40B4-BE49-F238E27FC236}">
                <a16:creationId xmlns:a16="http://schemas.microsoft.com/office/drawing/2014/main" id="{9C25149A-880F-4EC6-A0D8-283E2B9F4170}"/>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8404036" y="256443"/>
            <a:ext cx="593106" cy="653036"/>
          </a:xfrm>
          <a:prstGeom prst="rect">
            <a:avLst/>
          </a:prstGeom>
        </p:spPr>
      </p:pic>
    </p:spTree>
    <p:extLst>
      <p:ext uri="{BB962C8B-B14F-4D97-AF65-F5344CB8AC3E}">
        <p14:creationId xmlns:p14="http://schemas.microsoft.com/office/powerpoint/2010/main" val="4075333068"/>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 id="2147484218" r:id="rId13"/>
    <p:sldLayoutId id="2147484219" r:id="rId14"/>
    <p:sldLayoutId id="2147484220" r:id="rId15"/>
    <p:sldLayoutId id="2147484221" r:id="rId16"/>
    <p:sldLayoutId id="2147484222" r:id="rId17"/>
    <p:sldLayoutId id="2147484223" r:id="rId18"/>
    <p:sldLayoutId id="2147484224" r:id="rId19"/>
    <p:sldLayoutId id="2147484225" r:id="rId20"/>
    <p:sldLayoutId id="2147484226" r:id="rId21"/>
    <p:sldLayoutId id="2147484227" r:id="rId22"/>
    <p:sldLayoutId id="2147484228" r:id="rId23"/>
    <p:sldLayoutId id="2147484229" r:id="rId24"/>
    <p:sldLayoutId id="2147484230" r:id="rId25"/>
  </p:sldLayoutIdLst>
  <p:hf hdr="0" dt="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5pPr>
      <a:lvl6pPr marL="192881" algn="l" rtl="0" eaLnBrk="1" fontAlgn="base" hangingPunct="1">
        <a:spcBef>
          <a:spcPct val="0"/>
        </a:spcBef>
        <a:spcAft>
          <a:spcPct val="0"/>
        </a:spcAft>
        <a:defRPr sz="1856">
          <a:solidFill>
            <a:schemeClr val="tx1"/>
          </a:solidFill>
          <a:latin typeface="Arial" charset="0"/>
          <a:cs typeface="Arial" charset="0"/>
        </a:defRPr>
      </a:lvl6pPr>
      <a:lvl7pPr marL="385763" algn="l" rtl="0" eaLnBrk="1" fontAlgn="base" hangingPunct="1">
        <a:spcBef>
          <a:spcPct val="0"/>
        </a:spcBef>
        <a:spcAft>
          <a:spcPct val="0"/>
        </a:spcAft>
        <a:defRPr sz="1856">
          <a:solidFill>
            <a:schemeClr val="tx1"/>
          </a:solidFill>
          <a:latin typeface="Arial" charset="0"/>
          <a:cs typeface="Arial" charset="0"/>
        </a:defRPr>
      </a:lvl7pPr>
      <a:lvl8pPr marL="578644" algn="l" rtl="0" eaLnBrk="1" fontAlgn="base" hangingPunct="1">
        <a:spcBef>
          <a:spcPct val="0"/>
        </a:spcBef>
        <a:spcAft>
          <a:spcPct val="0"/>
        </a:spcAft>
        <a:defRPr sz="1856">
          <a:solidFill>
            <a:schemeClr val="tx1"/>
          </a:solidFill>
          <a:latin typeface="Arial" charset="0"/>
          <a:cs typeface="Arial" charset="0"/>
        </a:defRPr>
      </a:lvl8pPr>
      <a:lvl9pPr marL="771525" algn="l" rtl="0" eaLnBrk="1" fontAlgn="base" hangingPunct="1">
        <a:spcBef>
          <a:spcPct val="0"/>
        </a:spcBef>
        <a:spcAft>
          <a:spcPct val="0"/>
        </a:spcAft>
        <a:defRPr sz="1856">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575" kern="1200">
          <a:solidFill>
            <a:schemeClr val="tx1">
              <a:lumMod val="75000"/>
              <a:lumOff val="25000"/>
            </a:schemeClr>
          </a:solidFill>
          <a:latin typeface="Arial" pitchFamily="34" charset="0"/>
          <a:ea typeface="ＭＳ Ｐゴシック" charset="0"/>
          <a:cs typeface="Arial" pitchFamily="34" charset="0"/>
        </a:defRPr>
      </a:lvl1pPr>
      <a:lvl2pPr marL="170260" indent="-170260" algn="l" rtl="0" eaLnBrk="1" fontAlgn="base" hangingPunct="1">
        <a:spcBef>
          <a:spcPts val="0"/>
        </a:spcBef>
        <a:spcAft>
          <a:spcPct val="0"/>
        </a:spcAft>
        <a:buFont typeface="Arial" pitchFamily="34" charset="0"/>
        <a:buChar char="–"/>
        <a:defRPr sz="1575" kern="1200">
          <a:solidFill>
            <a:schemeClr val="tx1">
              <a:lumMod val="75000"/>
              <a:lumOff val="25000"/>
            </a:schemeClr>
          </a:solidFill>
          <a:latin typeface="Arial" pitchFamily="34" charset="0"/>
          <a:ea typeface="Arial" charset="0"/>
          <a:cs typeface="Arial" pitchFamily="34" charset="0"/>
        </a:defRPr>
      </a:lvl2pPr>
      <a:lvl3pPr marL="346472" indent="-176213"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3pPr>
      <a:lvl4pPr marL="515541" indent="-169069"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4pPr>
      <a:lvl5pPr marL="685800" indent="-170260"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50006" y="38099"/>
            <a:ext cx="9043988"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dirty="0">
              <a:ln>
                <a:noFill/>
              </a:ln>
              <a:solidFill>
                <a:srgbClr val="83847A"/>
              </a:solidFill>
              <a:effectLst/>
              <a:uLnTx/>
              <a:uFillTx/>
              <a:latin typeface="Arial"/>
              <a:ea typeface="+mn-ea"/>
              <a:cs typeface="+mn-cs"/>
            </a:endParaRPr>
          </a:p>
        </p:txBody>
      </p:sp>
      <p:pic>
        <p:nvPicPr>
          <p:cNvPr id="5" name="Picture 4"/>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14313" y="256443"/>
            <a:ext cx="372157" cy="653036"/>
          </a:xfrm>
          <a:prstGeom prst="rect">
            <a:avLst/>
          </a:prstGeom>
        </p:spPr>
      </p:pic>
      <p:sp>
        <p:nvSpPr>
          <p:cNvPr id="4099" name="Title Placeholder 1"/>
          <p:cNvSpPr>
            <a:spLocks noGrp="1"/>
          </p:cNvSpPr>
          <p:nvPr>
            <p:ph type="title"/>
          </p:nvPr>
        </p:nvSpPr>
        <p:spPr bwMode="auto">
          <a:xfrm>
            <a:off x="716145" y="128982"/>
            <a:ext cx="7638816"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00025" y="1028700"/>
            <a:ext cx="874395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8"/>
          <a:srcRect/>
          <a:stretch>
            <a:fillRect/>
          </a:stretch>
        </p:blipFill>
        <p:spPr bwMode="auto">
          <a:xfrm>
            <a:off x="4559300" y="3416310"/>
            <a:ext cx="19050" cy="3175"/>
          </a:xfrm>
          <a:prstGeom prst="rect">
            <a:avLst/>
          </a:prstGeom>
          <a:noFill/>
          <a:ln w="9525">
            <a:noFill/>
            <a:miter lim="800000"/>
            <a:headEnd/>
            <a:tailEnd/>
          </a:ln>
        </p:spPr>
      </p:pic>
      <p:sp>
        <p:nvSpPr>
          <p:cNvPr id="12" name="Text Box 14"/>
          <p:cNvSpPr txBox="1">
            <a:spLocks noChangeArrowheads="1"/>
          </p:cNvSpPr>
          <p:nvPr userDrawn="1"/>
        </p:nvSpPr>
        <p:spPr bwMode="auto">
          <a:xfrm>
            <a:off x="8227814" y="644055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3"/>
          </p:nvPr>
        </p:nvSpPr>
        <p:spPr>
          <a:xfrm>
            <a:off x="207169" y="6640512"/>
            <a:ext cx="3086100" cy="182880"/>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685800" fontAlgn="auto">
              <a:spcBef>
                <a:spcPts val="0"/>
              </a:spcBef>
              <a:spcAft>
                <a:spcPts val="0"/>
              </a:spcAft>
            </a:pPr>
            <a:endParaRPr lang="en-US" dirty="0">
              <a:solidFill>
                <a:srgbClr val="000000">
                  <a:tint val="75000"/>
                </a:srgbClr>
              </a:solidFill>
              <a:latin typeface="Arial"/>
              <a:cs typeface="+mn-cs"/>
            </a:endParaRPr>
          </a:p>
        </p:txBody>
      </p:sp>
      <p:sp>
        <p:nvSpPr>
          <p:cNvPr id="7"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fontAlgn="auto">
              <a:spcBef>
                <a:spcPts val="0"/>
              </a:spcBef>
              <a:spcAft>
                <a:spcPts val="0"/>
              </a:spcAft>
            </a:pPr>
            <a:fld id="{0D5B6B94-6F19-4E2B-82A4-E3780F0317F0}" type="datetimeFigureOut">
              <a:rPr lang="en-US" smtClean="0">
                <a:solidFill>
                  <a:srgbClr val="000000">
                    <a:tint val="75000"/>
                  </a:srgbClr>
                </a:solidFill>
                <a:latin typeface="Arial"/>
                <a:cs typeface="+mn-cs"/>
              </a:rPr>
              <a:pPr defTabSz="685800" fontAlgn="auto">
                <a:spcBef>
                  <a:spcPts val="0"/>
                </a:spcBef>
                <a:spcAft>
                  <a:spcPts val="0"/>
                </a:spcAft>
              </a:pPr>
              <a:t>9/21/2021</a:t>
            </a:fld>
            <a:endParaRPr lang="en-US" dirty="0">
              <a:solidFill>
                <a:srgbClr val="000000">
                  <a:tint val="75000"/>
                </a:srgbClr>
              </a:solidFill>
              <a:latin typeface="Arial"/>
              <a:cs typeface="+mn-cs"/>
            </a:endParaRPr>
          </a:p>
        </p:txBody>
      </p:sp>
      <p:pic>
        <p:nvPicPr>
          <p:cNvPr id="17" name="Picture 16"/>
          <p:cNvPicPr>
            <a:picLocks noChangeAspect="1"/>
          </p:cNvPicPr>
          <p:nvPr userDrawn="1"/>
        </p:nvPicPr>
        <p:blipFill>
          <a:blip r:embed="rId29"/>
          <a:stretch>
            <a:fillRect/>
          </a:stretch>
        </p:blipFill>
        <p:spPr>
          <a:xfrm>
            <a:off x="2842747" y="6440557"/>
            <a:ext cx="3740220" cy="445168"/>
          </a:xfrm>
          <a:prstGeom prst="rect">
            <a:avLst/>
          </a:prstGeom>
        </p:spPr>
      </p:pic>
      <p:pic>
        <p:nvPicPr>
          <p:cNvPr id="13" name="Picture 12">
            <a:extLst>
              <a:ext uri="{FF2B5EF4-FFF2-40B4-BE49-F238E27FC236}">
                <a16:creationId xmlns:a16="http://schemas.microsoft.com/office/drawing/2014/main" id="{9C25149A-880F-4EC6-A0D8-283E2B9F4170}"/>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8404036" y="256443"/>
            <a:ext cx="593106" cy="653036"/>
          </a:xfrm>
          <a:prstGeom prst="rect">
            <a:avLst/>
          </a:prstGeom>
        </p:spPr>
      </p:pic>
    </p:spTree>
    <p:extLst>
      <p:ext uri="{BB962C8B-B14F-4D97-AF65-F5344CB8AC3E}">
        <p14:creationId xmlns:p14="http://schemas.microsoft.com/office/powerpoint/2010/main" val="2580081511"/>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 id="2147484244" r:id="rId13"/>
    <p:sldLayoutId id="2147484245" r:id="rId14"/>
    <p:sldLayoutId id="2147484246" r:id="rId15"/>
    <p:sldLayoutId id="2147484247" r:id="rId16"/>
    <p:sldLayoutId id="2147484248" r:id="rId17"/>
    <p:sldLayoutId id="2147484249" r:id="rId18"/>
    <p:sldLayoutId id="2147484250" r:id="rId19"/>
    <p:sldLayoutId id="2147484251" r:id="rId20"/>
    <p:sldLayoutId id="2147484252" r:id="rId21"/>
    <p:sldLayoutId id="2147484253" r:id="rId22"/>
    <p:sldLayoutId id="2147484254" r:id="rId23"/>
    <p:sldLayoutId id="2147484255" r:id="rId24"/>
    <p:sldLayoutId id="2147484256" r:id="rId25"/>
  </p:sldLayoutIdLst>
  <p:hf hdr="0" dt="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5pPr>
      <a:lvl6pPr marL="192881" algn="l" rtl="0" eaLnBrk="1" fontAlgn="base" hangingPunct="1">
        <a:spcBef>
          <a:spcPct val="0"/>
        </a:spcBef>
        <a:spcAft>
          <a:spcPct val="0"/>
        </a:spcAft>
        <a:defRPr sz="1856">
          <a:solidFill>
            <a:schemeClr val="tx1"/>
          </a:solidFill>
          <a:latin typeface="Arial" charset="0"/>
          <a:cs typeface="Arial" charset="0"/>
        </a:defRPr>
      </a:lvl6pPr>
      <a:lvl7pPr marL="385763" algn="l" rtl="0" eaLnBrk="1" fontAlgn="base" hangingPunct="1">
        <a:spcBef>
          <a:spcPct val="0"/>
        </a:spcBef>
        <a:spcAft>
          <a:spcPct val="0"/>
        </a:spcAft>
        <a:defRPr sz="1856">
          <a:solidFill>
            <a:schemeClr val="tx1"/>
          </a:solidFill>
          <a:latin typeface="Arial" charset="0"/>
          <a:cs typeface="Arial" charset="0"/>
        </a:defRPr>
      </a:lvl7pPr>
      <a:lvl8pPr marL="578644" algn="l" rtl="0" eaLnBrk="1" fontAlgn="base" hangingPunct="1">
        <a:spcBef>
          <a:spcPct val="0"/>
        </a:spcBef>
        <a:spcAft>
          <a:spcPct val="0"/>
        </a:spcAft>
        <a:defRPr sz="1856">
          <a:solidFill>
            <a:schemeClr val="tx1"/>
          </a:solidFill>
          <a:latin typeface="Arial" charset="0"/>
          <a:cs typeface="Arial" charset="0"/>
        </a:defRPr>
      </a:lvl8pPr>
      <a:lvl9pPr marL="771525" algn="l" rtl="0" eaLnBrk="1" fontAlgn="base" hangingPunct="1">
        <a:spcBef>
          <a:spcPct val="0"/>
        </a:spcBef>
        <a:spcAft>
          <a:spcPct val="0"/>
        </a:spcAft>
        <a:defRPr sz="1856">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575" kern="1200">
          <a:solidFill>
            <a:schemeClr val="tx1">
              <a:lumMod val="75000"/>
              <a:lumOff val="25000"/>
            </a:schemeClr>
          </a:solidFill>
          <a:latin typeface="Arial" pitchFamily="34" charset="0"/>
          <a:ea typeface="ＭＳ Ｐゴシック" charset="0"/>
          <a:cs typeface="Arial" pitchFamily="34" charset="0"/>
        </a:defRPr>
      </a:lvl1pPr>
      <a:lvl2pPr marL="170260" indent="-170260" algn="l" rtl="0" eaLnBrk="1" fontAlgn="base" hangingPunct="1">
        <a:spcBef>
          <a:spcPts val="0"/>
        </a:spcBef>
        <a:spcAft>
          <a:spcPct val="0"/>
        </a:spcAft>
        <a:buFont typeface="Arial" pitchFamily="34" charset="0"/>
        <a:buChar char="–"/>
        <a:defRPr sz="1575" kern="1200">
          <a:solidFill>
            <a:schemeClr val="tx1">
              <a:lumMod val="75000"/>
              <a:lumOff val="25000"/>
            </a:schemeClr>
          </a:solidFill>
          <a:latin typeface="Arial" pitchFamily="34" charset="0"/>
          <a:ea typeface="Arial" charset="0"/>
          <a:cs typeface="Arial" pitchFamily="34" charset="0"/>
        </a:defRPr>
      </a:lvl2pPr>
      <a:lvl3pPr marL="346472" indent="-176213"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3pPr>
      <a:lvl4pPr marL="515541" indent="-169069"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4pPr>
      <a:lvl5pPr marL="685800" indent="-170260"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50006" y="38099"/>
            <a:ext cx="9043988"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dirty="0">
              <a:ln>
                <a:noFill/>
              </a:ln>
              <a:solidFill>
                <a:srgbClr val="83847A"/>
              </a:solidFill>
              <a:effectLst/>
              <a:uLnTx/>
              <a:uFillTx/>
              <a:latin typeface="Arial"/>
              <a:ea typeface="+mn-ea"/>
              <a:cs typeface="+mn-cs"/>
            </a:endParaRPr>
          </a:p>
        </p:txBody>
      </p:sp>
      <p:pic>
        <p:nvPicPr>
          <p:cNvPr id="5" name="Picture 4"/>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14313" y="256443"/>
            <a:ext cx="372157" cy="653036"/>
          </a:xfrm>
          <a:prstGeom prst="rect">
            <a:avLst/>
          </a:prstGeom>
        </p:spPr>
      </p:pic>
      <p:sp>
        <p:nvSpPr>
          <p:cNvPr id="4099" name="Title Placeholder 1"/>
          <p:cNvSpPr>
            <a:spLocks noGrp="1"/>
          </p:cNvSpPr>
          <p:nvPr>
            <p:ph type="title"/>
          </p:nvPr>
        </p:nvSpPr>
        <p:spPr bwMode="auto">
          <a:xfrm>
            <a:off x="716145" y="128982"/>
            <a:ext cx="7638816"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00025" y="1028700"/>
            <a:ext cx="874395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8"/>
          <a:srcRect/>
          <a:stretch>
            <a:fillRect/>
          </a:stretch>
        </p:blipFill>
        <p:spPr bwMode="auto">
          <a:xfrm>
            <a:off x="4559300" y="3416310"/>
            <a:ext cx="19050" cy="3175"/>
          </a:xfrm>
          <a:prstGeom prst="rect">
            <a:avLst/>
          </a:prstGeom>
          <a:noFill/>
          <a:ln w="9525">
            <a:noFill/>
            <a:miter lim="800000"/>
            <a:headEnd/>
            <a:tailEnd/>
          </a:ln>
        </p:spPr>
      </p:pic>
      <p:sp>
        <p:nvSpPr>
          <p:cNvPr id="12" name="Text Box 14"/>
          <p:cNvSpPr txBox="1">
            <a:spLocks noChangeArrowheads="1"/>
          </p:cNvSpPr>
          <p:nvPr userDrawn="1"/>
        </p:nvSpPr>
        <p:spPr bwMode="auto">
          <a:xfrm>
            <a:off x="8227814" y="644055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3"/>
          </p:nvPr>
        </p:nvSpPr>
        <p:spPr>
          <a:xfrm>
            <a:off x="207169" y="6640512"/>
            <a:ext cx="3086100" cy="182880"/>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685800" fontAlgn="auto">
              <a:spcBef>
                <a:spcPts val="0"/>
              </a:spcBef>
              <a:spcAft>
                <a:spcPts val="0"/>
              </a:spcAft>
            </a:pPr>
            <a:endParaRPr lang="en-US" dirty="0">
              <a:solidFill>
                <a:srgbClr val="000000">
                  <a:tint val="75000"/>
                </a:srgbClr>
              </a:solidFill>
              <a:latin typeface="Arial"/>
              <a:cs typeface="+mn-cs"/>
            </a:endParaRPr>
          </a:p>
        </p:txBody>
      </p:sp>
      <p:sp>
        <p:nvSpPr>
          <p:cNvPr id="7"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fontAlgn="auto">
              <a:spcBef>
                <a:spcPts val="0"/>
              </a:spcBef>
              <a:spcAft>
                <a:spcPts val="0"/>
              </a:spcAft>
            </a:pPr>
            <a:fld id="{0D5B6B94-6F19-4E2B-82A4-E3780F0317F0}" type="datetimeFigureOut">
              <a:rPr lang="en-US" smtClean="0">
                <a:solidFill>
                  <a:srgbClr val="000000">
                    <a:tint val="75000"/>
                  </a:srgbClr>
                </a:solidFill>
                <a:latin typeface="Arial"/>
                <a:cs typeface="+mn-cs"/>
              </a:rPr>
              <a:pPr defTabSz="685800" fontAlgn="auto">
                <a:spcBef>
                  <a:spcPts val="0"/>
                </a:spcBef>
                <a:spcAft>
                  <a:spcPts val="0"/>
                </a:spcAft>
              </a:pPr>
              <a:t>9/21/2021</a:t>
            </a:fld>
            <a:endParaRPr lang="en-US" dirty="0">
              <a:solidFill>
                <a:srgbClr val="000000">
                  <a:tint val="75000"/>
                </a:srgbClr>
              </a:solidFill>
              <a:latin typeface="Arial"/>
              <a:cs typeface="+mn-cs"/>
            </a:endParaRPr>
          </a:p>
        </p:txBody>
      </p:sp>
      <p:pic>
        <p:nvPicPr>
          <p:cNvPr id="17" name="Picture 16"/>
          <p:cNvPicPr>
            <a:picLocks noChangeAspect="1"/>
          </p:cNvPicPr>
          <p:nvPr userDrawn="1"/>
        </p:nvPicPr>
        <p:blipFill>
          <a:blip r:embed="rId29"/>
          <a:stretch>
            <a:fillRect/>
          </a:stretch>
        </p:blipFill>
        <p:spPr>
          <a:xfrm>
            <a:off x="2842747" y="6440557"/>
            <a:ext cx="3740220" cy="445168"/>
          </a:xfrm>
          <a:prstGeom prst="rect">
            <a:avLst/>
          </a:prstGeom>
        </p:spPr>
      </p:pic>
      <p:pic>
        <p:nvPicPr>
          <p:cNvPr id="13" name="Picture 12">
            <a:extLst>
              <a:ext uri="{FF2B5EF4-FFF2-40B4-BE49-F238E27FC236}">
                <a16:creationId xmlns:a16="http://schemas.microsoft.com/office/drawing/2014/main" id="{9C25149A-880F-4EC6-A0D8-283E2B9F4170}"/>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8404036" y="256443"/>
            <a:ext cx="593106" cy="653036"/>
          </a:xfrm>
          <a:prstGeom prst="rect">
            <a:avLst/>
          </a:prstGeom>
        </p:spPr>
      </p:pic>
    </p:spTree>
    <p:extLst>
      <p:ext uri="{BB962C8B-B14F-4D97-AF65-F5344CB8AC3E}">
        <p14:creationId xmlns:p14="http://schemas.microsoft.com/office/powerpoint/2010/main" val="3485402215"/>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 id="2147484269" r:id="rId12"/>
    <p:sldLayoutId id="2147484270" r:id="rId13"/>
    <p:sldLayoutId id="2147484271" r:id="rId14"/>
    <p:sldLayoutId id="2147484272" r:id="rId15"/>
    <p:sldLayoutId id="2147484273" r:id="rId16"/>
    <p:sldLayoutId id="2147484274" r:id="rId17"/>
    <p:sldLayoutId id="2147484275" r:id="rId18"/>
    <p:sldLayoutId id="2147484276" r:id="rId19"/>
    <p:sldLayoutId id="2147484277" r:id="rId20"/>
    <p:sldLayoutId id="2147484278" r:id="rId21"/>
    <p:sldLayoutId id="2147484279" r:id="rId22"/>
    <p:sldLayoutId id="2147484280" r:id="rId23"/>
    <p:sldLayoutId id="2147484281" r:id="rId24"/>
    <p:sldLayoutId id="2147484282" r:id="rId25"/>
  </p:sldLayoutIdLst>
  <p:hf hdr="0" dt="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5pPr>
      <a:lvl6pPr marL="192881" algn="l" rtl="0" eaLnBrk="1" fontAlgn="base" hangingPunct="1">
        <a:spcBef>
          <a:spcPct val="0"/>
        </a:spcBef>
        <a:spcAft>
          <a:spcPct val="0"/>
        </a:spcAft>
        <a:defRPr sz="1856">
          <a:solidFill>
            <a:schemeClr val="tx1"/>
          </a:solidFill>
          <a:latin typeface="Arial" charset="0"/>
          <a:cs typeface="Arial" charset="0"/>
        </a:defRPr>
      </a:lvl6pPr>
      <a:lvl7pPr marL="385763" algn="l" rtl="0" eaLnBrk="1" fontAlgn="base" hangingPunct="1">
        <a:spcBef>
          <a:spcPct val="0"/>
        </a:spcBef>
        <a:spcAft>
          <a:spcPct val="0"/>
        </a:spcAft>
        <a:defRPr sz="1856">
          <a:solidFill>
            <a:schemeClr val="tx1"/>
          </a:solidFill>
          <a:latin typeface="Arial" charset="0"/>
          <a:cs typeface="Arial" charset="0"/>
        </a:defRPr>
      </a:lvl7pPr>
      <a:lvl8pPr marL="578644" algn="l" rtl="0" eaLnBrk="1" fontAlgn="base" hangingPunct="1">
        <a:spcBef>
          <a:spcPct val="0"/>
        </a:spcBef>
        <a:spcAft>
          <a:spcPct val="0"/>
        </a:spcAft>
        <a:defRPr sz="1856">
          <a:solidFill>
            <a:schemeClr val="tx1"/>
          </a:solidFill>
          <a:latin typeface="Arial" charset="0"/>
          <a:cs typeface="Arial" charset="0"/>
        </a:defRPr>
      </a:lvl8pPr>
      <a:lvl9pPr marL="771525" algn="l" rtl="0" eaLnBrk="1" fontAlgn="base" hangingPunct="1">
        <a:spcBef>
          <a:spcPct val="0"/>
        </a:spcBef>
        <a:spcAft>
          <a:spcPct val="0"/>
        </a:spcAft>
        <a:defRPr sz="1856">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575" kern="1200">
          <a:solidFill>
            <a:schemeClr val="tx1">
              <a:lumMod val="75000"/>
              <a:lumOff val="25000"/>
            </a:schemeClr>
          </a:solidFill>
          <a:latin typeface="Arial" pitchFamily="34" charset="0"/>
          <a:ea typeface="ＭＳ Ｐゴシック" charset="0"/>
          <a:cs typeface="Arial" pitchFamily="34" charset="0"/>
        </a:defRPr>
      </a:lvl1pPr>
      <a:lvl2pPr marL="170260" indent="-170260" algn="l" rtl="0" eaLnBrk="1" fontAlgn="base" hangingPunct="1">
        <a:spcBef>
          <a:spcPts val="0"/>
        </a:spcBef>
        <a:spcAft>
          <a:spcPct val="0"/>
        </a:spcAft>
        <a:buFont typeface="Arial" pitchFamily="34" charset="0"/>
        <a:buChar char="–"/>
        <a:defRPr sz="1575" kern="1200">
          <a:solidFill>
            <a:schemeClr val="tx1">
              <a:lumMod val="75000"/>
              <a:lumOff val="25000"/>
            </a:schemeClr>
          </a:solidFill>
          <a:latin typeface="Arial" pitchFamily="34" charset="0"/>
          <a:ea typeface="Arial" charset="0"/>
          <a:cs typeface="Arial" pitchFamily="34" charset="0"/>
        </a:defRPr>
      </a:lvl2pPr>
      <a:lvl3pPr marL="346472" indent="-176213"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3pPr>
      <a:lvl4pPr marL="515541" indent="-169069"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4pPr>
      <a:lvl5pPr marL="685800" indent="-170260"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538033"/>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50006" y="38099"/>
            <a:ext cx="9043988"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dirty="0">
              <a:ln>
                <a:noFill/>
              </a:ln>
              <a:solidFill>
                <a:srgbClr val="83847A"/>
              </a:solidFill>
              <a:effectLst/>
              <a:uLnTx/>
              <a:uFillTx/>
              <a:latin typeface="Arial"/>
              <a:ea typeface="+mn-ea"/>
              <a:cs typeface="+mn-cs"/>
            </a:endParaRPr>
          </a:p>
        </p:txBody>
      </p:sp>
      <p:pic>
        <p:nvPicPr>
          <p:cNvPr id="5" name="Picture 4"/>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14313" y="256443"/>
            <a:ext cx="372157" cy="653036"/>
          </a:xfrm>
          <a:prstGeom prst="rect">
            <a:avLst/>
          </a:prstGeom>
        </p:spPr>
      </p:pic>
      <p:sp>
        <p:nvSpPr>
          <p:cNvPr id="4099" name="Title Placeholder 1"/>
          <p:cNvSpPr>
            <a:spLocks noGrp="1"/>
          </p:cNvSpPr>
          <p:nvPr>
            <p:ph type="title"/>
          </p:nvPr>
        </p:nvSpPr>
        <p:spPr bwMode="auto">
          <a:xfrm>
            <a:off x="716145" y="128982"/>
            <a:ext cx="7638816"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00025" y="1028700"/>
            <a:ext cx="874395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8"/>
          <a:srcRect/>
          <a:stretch>
            <a:fillRect/>
          </a:stretch>
        </p:blipFill>
        <p:spPr bwMode="auto">
          <a:xfrm>
            <a:off x="4559300" y="3416310"/>
            <a:ext cx="19050" cy="3175"/>
          </a:xfrm>
          <a:prstGeom prst="rect">
            <a:avLst/>
          </a:prstGeom>
          <a:noFill/>
          <a:ln w="9525">
            <a:noFill/>
            <a:miter lim="800000"/>
            <a:headEnd/>
            <a:tailEnd/>
          </a:ln>
        </p:spPr>
      </p:pic>
      <p:sp>
        <p:nvSpPr>
          <p:cNvPr id="12" name="Text Box 14"/>
          <p:cNvSpPr txBox="1">
            <a:spLocks noChangeArrowheads="1"/>
          </p:cNvSpPr>
          <p:nvPr userDrawn="1"/>
        </p:nvSpPr>
        <p:spPr bwMode="auto">
          <a:xfrm>
            <a:off x="8227814" y="644055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3"/>
          </p:nvPr>
        </p:nvSpPr>
        <p:spPr>
          <a:xfrm>
            <a:off x="207169" y="6640512"/>
            <a:ext cx="3086100" cy="182880"/>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685800" fontAlgn="auto">
              <a:spcBef>
                <a:spcPts val="0"/>
              </a:spcBef>
              <a:spcAft>
                <a:spcPts val="0"/>
              </a:spcAft>
            </a:pPr>
            <a:endParaRPr lang="en-US" dirty="0">
              <a:solidFill>
                <a:srgbClr val="000000">
                  <a:tint val="75000"/>
                </a:srgbClr>
              </a:solidFill>
              <a:latin typeface="Arial"/>
              <a:cs typeface="+mn-cs"/>
            </a:endParaRPr>
          </a:p>
        </p:txBody>
      </p:sp>
      <p:sp>
        <p:nvSpPr>
          <p:cNvPr id="7"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fontAlgn="auto">
              <a:spcBef>
                <a:spcPts val="0"/>
              </a:spcBef>
              <a:spcAft>
                <a:spcPts val="0"/>
              </a:spcAft>
            </a:pPr>
            <a:fld id="{0D5B6B94-6F19-4E2B-82A4-E3780F0317F0}" type="datetimeFigureOut">
              <a:rPr lang="en-US" smtClean="0">
                <a:solidFill>
                  <a:srgbClr val="000000">
                    <a:tint val="75000"/>
                  </a:srgbClr>
                </a:solidFill>
                <a:latin typeface="Arial"/>
                <a:cs typeface="+mn-cs"/>
              </a:rPr>
              <a:pPr defTabSz="685800" fontAlgn="auto">
                <a:spcBef>
                  <a:spcPts val="0"/>
                </a:spcBef>
                <a:spcAft>
                  <a:spcPts val="0"/>
                </a:spcAft>
              </a:pPr>
              <a:t>9/21/2021</a:t>
            </a:fld>
            <a:endParaRPr lang="en-US" dirty="0">
              <a:solidFill>
                <a:srgbClr val="000000">
                  <a:tint val="75000"/>
                </a:srgbClr>
              </a:solidFill>
              <a:latin typeface="Arial"/>
              <a:cs typeface="+mn-cs"/>
            </a:endParaRPr>
          </a:p>
        </p:txBody>
      </p:sp>
      <p:pic>
        <p:nvPicPr>
          <p:cNvPr id="17" name="Picture 16"/>
          <p:cNvPicPr>
            <a:picLocks noChangeAspect="1"/>
          </p:cNvPicPr>
          <p:nvPr userDrawn="1"/>
        </p:nvPicPr>
        <p:blipFill>
          <a:blip r:embed="rId29"/>
          <a:stretch>
            <a:fillRect/>
          </a:stretch>
        </p:blipFill>
        <p:spPr>
          <a:xfrm>
            <a:off x="2842747" y="6440557"/>
            <a:ext cx="3740220" cy="445168"/>
          </a:xfrm>
          <a:prstGeom prst="rect">
            <a:avLst/>
          </a:prstGeom>
        </p:spPr>
      </p:pic>
      <p:pic>
        <p:nvPicPr>
          <p:cNvPr id="13" name="Picture 12">
            <a:extLst>
              <a:ext uri="{FF2B5EF4-FFF2-40B4-BE49-F238E27FC236}">
                <a16:creationId xmlns:a16="http://schemas.microsoft.com/office/drawing/2014/main" id="{9C25149A-880F-4EC6-A0D8-283E2B9F4170}"/>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8404036" y="256443"/>
            <a:ext cx="593106" cy="653036"/>
          </a:xfrm>
          <a:prstGeom prst="rect">
            <a:avLst/>
          </a:prstGeom>
        </p:spPr>
      </p:pic>
    </p:spTree>
    <p:extLst>
      <p:ext uri="{BB962C8B-B14F-4D97-AF65-F5344CB8AC3E}">
        <p14:creationId xmlns:p14="http://schemas.microsoft.com/office/powerpoint/2010/main" val="2128554147"/>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 id="2147483939" r:id="rId20"/>
    <p:sldLayoutId id="2147483940" r:id="rId21"/>
    <p:sldLayoutId id="2147483941" r:id="rId22"/>
    <p:sldLayoutId id="2147483942" r:id="rId23"/>
    <p:sldLayoutId id="2147483943" r:id="rId24"/>
    <p:sldLayoutId id="2147483944" r:id="rId25"/>
  </p:sldLayoutIdLst>
  <p:hf hdr="0" dt="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5pPr>
      <a:lvl6pPr marL="192881" algn="l" rtl="0" eaLnBrk="1" fontAlgn="base" hangingPunct="1">
        <a:spcBef>
          <a:spcPct val="0"/>
        </a:spcBef>
        <a:spcAft>
          <a:spcPct val="0"/>
        </a:spcAft>
        <a:defRPr sz="1856">
          <a:solidFill>
            <a:schemeClr val="tx1"/>
          </a:solidFill>
          <a:latin typeface="Arial" charset="0"/>
          <a:cs typeface="Arial" charset="0"/>
        </a:defRPr>
      </a:lvl6pPr>
      <a:lvl7pPr marL="385763" algn="l" rtl="0" eaLnBrk="1" fontAlgn="base" hangingPunct="1">
        <a:spcBef>
          <a:spcPct val="0"/>
        </a:spcBef>
        <a:spcAft>
          <a:spcPct val="0"/>
        </a:spcAft>
        <a:defRPr sz="1856">
          <a:solidFill>
            <a:schemeClr val="tx1"/>
          </a:solidFill>
          <a:latin typeface="Arial" charset="0"/>
          <a:cs typeface="Arial" charset="0"/>
        </a:defRPr>
      </a:lvl7pPr>
      <a:lvl8pPr marL="578644" algn="l" rtl="0" eaLnBrk="1" fontAlgn="base" hangingPunct="1">
        <a:spcBef>
          <a:spcPct val="0"/>
        </a:spcBef>
        <a:spcAft>
          <a:spcPct val="0"/>
        </a:spcAft>
        <a:defRPr sz="1856">
          <a:solidFill>
            <a:schemeClr val="tx1"/>
          </a:solidFill>
          <a:latin typeface="Arial" charset="0"/>
          <a:cs typeface="Arial" charset="0"/>
        </a:defRPr>
      </a:lvl8pPr>
      <a:lvl9pPr marL="771525" algn="l" rtl="0" eaLnBrk="1" fontAlgn="base" hangingPunct="1">
        <a:spcBef>
          <a:spcPct val="0"/>
        </a:spcBef>
        <a:spcAft>
          <a:spcPct val="0"/>
        </a:spcAft>
        <a:defRPr sz="1856">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575" kern="1200">
          <a:solidFill>
            <a:schemeClr val="tx1">
              <a:lumMod val="75000"/>
              <a:lumOff val="25000"/>
            </a:schemeClr>
          </a:solidFill>
          <a:latin typeface="Arial" pitchFamily="34" charset="0"/>
          <a:ea typeface="ＭＳ Ｐゴシック" charset="0"/>
          <a:cs typeface="Arial" pitchFamily="34" charset="0"/>
        </a:defRPr>
      </a:lvl1pPr>
      <a:lvl2pPr marL="170260" indent="-170260" algn="l" rtl="0" eaLnBrk="1" fontAlgn="base" hangingPunct="1">
        <a:spcBef>
          <a:spcPts val="0"/>
        </a:spcBef>
        <a:spcAft>
          <a:spcPct val="0"/>
        </a:spcAft>
        <a:buFont typeface="Arial" pitchFamily="34" charset="0"/>
        <a:buChar char="–"/>
        <a:defRPr sz="1575" kern="1200">
          <a:solidFill>
            <a:schemeClr val="tx1">
              <a:lumMod val="75000"/>
              <a:lumOff val="25000"/>
            </a:schemeClr>
          </a:solidFill>
          <a:latin typeface="Arial" pitchFamily="34" charset="0"/>
          <a:ea typeface="Arial" charset="0"/>
          <a:cs typeface="Arial" pitchFamily="34" charset="0"/>
        </a:defRPr>
      </a:lvl2pPr>
      <a:lvl3pPr marL="346472" indent="-176213"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3pPr>
      <a:lvl4pPr marL="515541" indent="-169069"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4pPr>
      <a:lvl5pPr marL="685800" indent="-170260"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50006" y="38099"/>
            <a:ext cx="9043988"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dirty="0">
              <a:ln>
                <a:noFill/>
              </a:ln>
              <a:solidFill>
                <a:srgbClr val="83847A"/>
              </a:solidFill>
              <a:effectLst/>
              <a:uLnTx/>
              <a:uFillTx/>
              <a:latin typeface="Arial"/>
              <a:ea typeface="+mn-ea"/>
              <a:cs typeface="+mn-cs"/>
            </a:endParaRPr>
          </a:p>
        </p:txBody>
      </p:sp>
      <p:pic>
        <p:nvPicPr>
          <p:cNvPr id="5" name="Picture 4"/>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14313" y="256443"/>
            <a:ext cx="372157" cy="653036"/>
          </a:xfrm>
          <a:prstGeom prst="rect">
            <a:avLst/>
          </a:prstGeom>
        </p:spPr>
      </p:pic>
      <p:sp>
        <p:nvSpPr>
          <p:cNvPr id="4099" name="Title Placeholder 1"/>
          <p:cNvSpPr>
            <a:spLocks noGrp="1"/>
          </p:cNvSpPr>
          <p:nvPr>
            <p:ph type="title"/>
          </p:nvPr>
        </p:nvSpPr>
        <p:spPr bwMode="auto">
          <a:xfrm>
            <a:off x="716145" y="128982"/>
            <a:ext cx="7638816"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00025" y="1028700"/>
            <a:ext cx="874395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8"/>
          <a:srcRect/>
          <a:stretch>
            <a:fillRect/>
          </a:stretch>
        </p:blipFill>
        <p:spPr bwMode="auto">
          <a:xfrm>
            <a:off x="4559300" y="3416310"/>
            <a:ext cx="19050" cy="3175"/>
          </a:xfrm>
          <a:prstGeom prst="rect">
            <a:avLst/>
          </a:prstGeom>
          <a:noFill/>
          <a:ln w="9525">
            <a:noFill/>
            <a:miter lim="800000"/>
            <a:headEnd/>
            <a:tailEnd/>
          </a:ln>
        </p:spPr>
      </p:pic>
      <p:sp>
        <p:nvSpPr>
          <p:cNvPr id="12" name="Text Box 14"/>
          <p:cNvSpPr txBox="1">
            <a:spLocks noChangeArrowheads="1"/>
          </p:cNvSpPr>
          <p:nvPr userDrawn="1"/>
        </p:nvSpPr>
        <p:spPr bwMode="auto">
          <a:xfrm>
            <a:off x="8227814" y="644055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3"/>
          </p:nvPr>
        </p:nvSpPr>
        <p:spPr>
          <a:xfrm>
            <a:off x="207169" y="6640512"/>
            <a:ext cx="3086100" cy="182880"/>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685800" fontAlgn="auto">
              <a:spcBef>
                <a:spcPts val="0"/>
              </a:spcBef>
              <a:spcAft>
                <a:spcPts val="0"/>
              </a:spcAft>
            </a:pPr>
            <a:endParaRPr lang="en-US" dirty="0">
              <a:solidFill>
                <a:srgbClr val="000000">
                  <a:tint val="75000"/>
                </a:srgbClr>
              </a:solidFill>
              <a:latin typeface="Arial"/>
              <a:cs typeface="+mn-cs"/>
            </a:endParaRPr>
          </a:p>
        </p:txBody>
      </p:sp>
      <p:sp>
        <p:nvSpPr>
          <p:cNvPr id="7"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fontAlgn="auto">
              <a:spcBef>
                <a:spcPts val="0"/>
              </a:spcBef>
              <a:spcAft>
                <a:spcPts val="0"/>
              </a:spcAft>
            </a:pPr>
            <a:fld id="{0D5B6B94-6F19-4E2B-82A4-E3780F0317F0}" type="datetimeFigureOut">
              <a:rPr lang="en-US" smtClean="0">
                <a:solidFill>
                  <a:srgbClr val="000000">
                    <a:tint val="75000"/>
                  </a:srgbClr>
                </a:solidFill>
                <a:latin typeface="Arial"/>
                <a:cs typeface="+mn-cs"/>
              </a:rPr>
              <a:pPr defTabSz="685800" fontAlgn="auto">
                <a:spcBef>
                  <a:spcPts val="0"/>
                </a:spcBef>
                <a:spcAft>
                  <a:spcPts val="0"/>
                </a:spcAft>
              </a:pPr>
              <a:t>9/21/2021</a:t>
            </a:fld>
            <a:endParaRPr lang="en-US" dirty="0">
              <a:solidFill>
                <a:srgbClr val="000000">
                  <a:tint val="75000"/>
                </a:srgbClr>
              </a:solidFill>
              <a:latin typeface="Arial"/>
              <a:cs typeface="+mn-cs"/>
            </a:endParaRPr>
          </a:p>
        </p:txBody>
      </p:sp>
      <p:pic>
        <p:nvPicPr>
          <p:cNvPr id="17" name="Picture 16"/>
          <p:cNvPicPr>
            <a:picLocks noChangeAspect="1"/>
          </p:cNvPicPr>
          <p:nvPr userDrawn="1"/>
        </p:nvPicPr>
        <p:blipFill>
          <a:blip r:embed="rId29"/>
          <a:stretch>
            <a:fillRect/>
          </a:stretch>
        </p:blipFill>
        <p:spPr>
          <a:xfrm>
            <a:off x="2842747" y="6440557"/>
            <a:ext cx="3740220" cy="445168"/>
          </a:xfrm>
          <a:prstGeom prst="rect">
            <a:avLst/>
          </a:prstGeom>
        </p:spPr>
      </p:pic>
      <p:pic>
        <p:nvPicPr>
          <p:cNvPr id="13" name="Picture 12">
            <a:extLst>
              <a:ext uri="{FF2B5EF4-FFF2-40B4-BE49-F238E27FC236}">
                <a16:creationId xmlns:a16="http://schemas.microsoft.com/office/drawing/2014/main" id="{9C25149A-880F-4EC6-A0D8-283E2B9F4170}"/>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8404036" y="256443"/>
            <a:ext cx="593106" cy="653036"/>
          </a:xfrm>
          <a:prstGeom prst="rect">
            <a:avLst/>
          </a:prstGeom>
        </p:spPr>
      </p:pic>
    </p:spTree>
    <p:extLst>
      <p:ext uri="{BB962C8B-B14F-4D97-AF65-F5344CB8AC3E}">
        <p14:creationId xmlns:p14="http://schemas.microsoft.com/office/powerpoint/2010/main" val="1779219156"/>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 id="2147483963" r:id="rId18"/>
    <p:sldLayoutId id="2147483964" r:id="rId19"/>
    <p:sldLayoutId id="2147483965" r:id="rId20"/>
    <p:sldLayoutId id="2147483966" r:id="rId21"/>
    <p:sldLayoutId id="2147483967" r:id="rId22"/>
    <p:sldLayoutId id="2147483968" r:id="rId23"/>
    <p:sldLayoutId id="2147483969" r:id="rId24"/>
    <p:sldLayoutId id="2147483970" r:id="rId25"/>
  </p:sldLayoutIdLst>
  <p:hf hdr="0" dt="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5pPr>
      <a:lvl6pPr marL="192881" algn="l" rtl="0" eaLnBrk="1" fontAlgn="base" hangingPunct="1">
        <a:spcBef>
          <a:spcPct val="0"/>
        </a:spcBef>
        <a:spcAft>
          <a:spcPct val="0"/>
        </a:spcAft>
        <a:defRPr sz="1856">
          <a:solidFill>
            <a:schemeClr val="tx1"/>
          </a:solidFill>
          <a:latin typeface="Arial" charset="0"/>
          <a:cs typeface="Arial" charset="0"/>
        </a:defRPr>
      </a:lvl6pPr>
      <a:lvl7pPr marL="385763" algn="l" rtl="0" eaLnBrk="1" fontAlgn="base" hangingPunct="1">
        <a:spcBef>
          <a:spcPct val="0"/>
        </a:spcBef>
        <a:spcAft>
          <a:spcPct val="0"/>
        </a:spcAft>
        <a:defRPr sz="1856">
          <a:solidFill>
            <a:schemeClr val="tx1"/>
          </a:solidFill>
          <a:latin typeface="Arial" charset="0"/>
          <a:cs typeface="Arial" charset="0"/>
        </a:defRPr>
      </a:lvl7pPr>
      <a:lvl8pPr marL="578644" algn="l" rtl="0" eaLnBrk="1" fontAlgn="base" hangingPunct="1">
        <a:spcBef>
          <a:spcPct val="0"/>
        </a:spcBef>
        <a:spcAft>
          <a:spcPct val="0"/>
        </a:spcAft>
        <a:defRPr sz="1856">
          <a:solidFill>
            <a:schemeClr val="tx1"/>
          </a:solidFill>
          <a:latin typeface="Arial" charset="0"/>
          <a:cs typeface="Arial" charset="0"/>
        </a:defRPr>
      </a:lvl8pPr>
      <a:lvl9pPr marL="771525" algn="l" rtl="0" eaLnBrk="1" fontAlgn="base" hangingPunct="1">
        <a:spcBef>
          <a:spcPct val="0"/>
        </a:spcBef>
        <a:spcAft>
          <a:spcPct val="0"/>
        </a:spcAft>
        <a:defRPr sz="1856">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575" kern="1200">
          <a:solidFill>
            <a:schemeClr val="tx1">
              <a:lumMod val="75000"/>
              <a:lumOff val="25000"/>
            </a:schemeClr>
          </a:solidFill>
          <a:latin typeface="Arial" pitchFamily="34" charset="0"/>
          <a:ea typeface="ＭＳ Ｐゴシック" charset="0"/>
          <a:cs typeface="Arial" pitchFamily="34" charset="0"/>
        </a:defRPr>
      </a:lvl1pPr>
      <a:lvl2pPr marL="170260" indent="-170260" algn="l" rtl="0" eaLnBrk="1" fontAlgn="base" hangingPunct="1">
        <a:spcBef>
          <a:spcPts val="0"/>
        </a:spcBef>
        <a:spcAft>
          <a:spcPct val="0"/>
        </a:spcAft>
        <a:buFont typeface="Arial" pitchFamily="34" charset="0"/>
        <a:buChar char="–"/>
        <a:defRPr sz="1575" kern="1200">
          <a:solidFill>
            <a:schemeClr val="tx1">
              <a:lumMod val="75000"/>
              <a:lumOff val="25000"/>
            </a:schemeClr>
          </a:solidFill>
          <a:latin typeface="Arial" pitchFamily="34" charset="0"/>
          <a:ea typeface="Arial" charset="0"/>
          <a:cs typeface="Arial" pitchFamily="34" charset="0"/>
        </a:defRPr>
      </a:lvl2pPr>
      <a:lvl3pPr marL="346472" indent="-176213"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3pPr>
      <a:lvl4pPr marL="515541" indent="-169069"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4pPr>
      <a:lvl5pPr marL="685800" indent="-170260"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50006" y="38099"/>
            <a:ext cx="9043988"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dirty="0">
              <a:ln>
                <a:noFill/>
              </a:ln>
              <a:solidFill>
                <a:srgbClr val="83847A"/>
              </a:solidFill>
              <a:effectLst/>
              <a:uLnTx/>
              <a:uFillTx/>
              <a:latin typeface="Arial"/>
              <a:ea typeface="+mn-ea"/>
              <a:cs typeface="+mn-cs"/>
            </a:endParaRPr>
          </a:p>
        </p:txBody>
      </p:sp>
      <p:pic>
        <p:nvPicPr>
          <p:cNvPr id="5" name="Picture 4"/>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14313" y="256443"/>
            <a:ext cx="372157" cy="653036"/>
          </a:xfrm>
          <a:prstGeom prst="rect">
            <a:avLst/>
          </a:prstGeom>
        </p:spPr>
      </p:pic>
      <p:sp>
        <p:nvSpPr>
          <p:cNvPr id="4099" name="Title Placeholder 1"/>
          <p:cNvSpPr>
            <a:spLocks noGrp="1"/>
          </p:cNvSpPr>
          <p:nvPr>
            <p:ph type="title"/>
          </p:nvPr>
        </p:nvSpPr>
        <p:spPr bwMode="auto">
          <a:xfrm>
            <a:off x="716145" y="128982"/>
            <a:ext cx="7638816"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00025" y="1028700"/>
            <a:ext cx="874395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8"/>
          <a:srcRect/>
          <a:stretch>
            <a:fillRect/>
          </a:stretch>
        </p:blipFill>
        <p:spPr bwMode="auto">
          <a:xfrm>
            <a:off x="4559300" y="3416310"/>
            <a:ext cx="19050" cy="3175"/>
          </a:xfrm>
          <a:prstGeom prst="rect">
            <a:avLst/>
          </a:prstGeom>
          <a:noFill/>
          <a:ln w="9525">
            <a:noFill/>
            <a:miter lim="800000"/>
            <a:headEnd/>
            <a:tailEnd/>
          </a:ln>
        </p:spPr>
      </p:pic>
      <p:sp>
        <p:nvSpPr>
          <p:cNvPr id="12" name="Text Box 14"/>
          <p:cNvSpPr txBox="1">
            <a:spLocks noChangeArrowheads="1"/>
          </p:cNvSpPr>
          <p:nvPr userDrawn="1"/>
        </p:nvSpPr>
        <p:spPr bwMode="auto">
          <a:xfrm>
            <a:off x="8227814" y="644055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3"/>
          </p:nvPr>
        </p:nvSpPr>
        <p:spPr>
          <a:xfrm>
            <a:off x="207169" y="6640512"/>
            <a:ext cx="3086100" cy="182880"/>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685800" fontAlgn="auto">
              <a:spcBef>
                <a:spcPts val="0"/>
              </a:spcBef>
              <a:spcAft>
                <a:spcPts val="0"/>
              </a:spcAft>
            </a:pPr>
            <a:endParaRPr lang="en-US" dirty="0">
              <a:solidFill>
                <a:srgbClr val="000000">
                  <a:tint val="75000"/>
                </a:srgbClr>
              </a:solidFill>
              <a:latin typeface="Arial"/>
              <a:cs typeface="+mn-cs"/>
            </a:endParaRPr>
          </a:p>
        </p:txBody>
      </p:sp>
      <p:sp>
        <p:nvSpPr>
          <p:cNvPr id="7"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fontAlgn="auto">
              <a:spcBef>
                <a:spcPts val="0"/>
              </a:spcBef>
              <a:spcAft>
                <a:spcPts val="0"/>
              </a:spcAft>
            </a:pPr>
            <a:fld id="{0D5B6B94-6F19-4E2B-82A4-E3780F0317F0}" type="datetimeFigureOut">
              <a:rPr lang="en-US" smtClean="0">
                <a:solidFill>
                  <a:srgbClr val="000000">
                    <a:tint val="75000"/>
                  </a:srgbClr>
                </a:solidFill>
                <a:latin typeface="Arial"/>
                <a:cs typeface="+mn-cs"/>
              </a:rPr>
              <a:pPr defTabSz="685800" fontAlgn="auto">
                <a:spcBef>
                  <a:spcPts val="0"/>
                </a:spcBef>
                <a:spcAft>
                  <a:spcPts val="0"/>
                </a:spcAft>
              </a:pPr>
              <a:t>9/21/2021</a:t>
            </a:fld>
            <a:endParaRPr lang="en-US" dirty="0">
              <a:solidFill>
                <a:srgbClr val="000000">
                  <a:tint val="75000"/>
                </a:srgbClr>
              </a:solidFill>
              <a:latin typeface="Arial"/>
              <a:cs typeface="+mn-cs"/>
            </a:endParaRPr>
          </a:p>
        </p:txBody>
      </p:sp>
      <p:pic>
        <p:nvPicPr>
          <p:cNvPr id="17" name="Picture 16"/>
          <p:cNvPicPr>
            <a:picLocks noChangeAspect="1"/>
          </p:cNvPicPr>
          <p:nvPr userDrawn="1"/>
        </p:nvPicPr>
        <p:blipFill>
          <a:blip r:embed="rId29"/>
          <a:stretch>
            <a:fillRect/>
          </a:stretch>
        </p:blipFill>
        <p:spPr>
          <a:xfrm>
            <a:off x="2842747" y="6440557"/>
            <a:ext cx="3740220" cy="445168"/>
          </a:xfrm>
          <a:prstGeom prst="rect">
            <a:avLst/>
          </a:prstGeom>
        </p:spPr>
      </p:pic>
      <p:pic>
        <p:nvPicPr>
          <p:cNvPr id="13" name="Picture 12">
            <a:extLst>
              <a:ext uri="{FF2B5EF4-FFF2-40B4-BE49-F238E27FC236}">
                <a16:creationId xmlns:a16="http://schemas.microsoft.com/office/drawing/2014/main" id="{9C25149A-880F-4EC6-A0D8-283E2B9F4170}"/>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8404036" y="256443"/>
            <a:ext cx="593106" cy="653036"/>
          </a:xfrm>
          <a:prstGeom prst="rect">
            <a:avLst/>
          </a:prstGeom>
        </p:spPr>
      </p:pic>
    </p:spTree>
    <p:extLst>
      <p:ext uri="{BB962C8B-B14F-4D97-AF65-F5344CB8AC3E}">
        <p14:creationId xmlns:p14="http://schemas.microsoft.com/office/powerpoint/2010/main" val="4224616484"/>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 id="2147483990" r:id="rId19"/>
    <p:sldLayoutId id="2147483991" r:id="rId20"/>
    <p:sldLayoutId id="2147483992" r:id="rId21"/>
    <p:sldLayoutId id="2147483993" r:id="rId22"/>
    <p:sldLayoutId id="2147483994" r:id="rId23"/>
    <p:sldLayoutId id="2147483995" r:id="rId24"/>
    <p:sldLayoutId id="2147483996" r:id="rId25"/>
  </p:sldLayoutIdLst>
  <p:hf hdr="0" dt="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5pPr>
      <a:lvl6pPr marL="192881" algn="l" rtl="0" eaLnBrk="1" fontAlgn="base" hangingPunct="1">
        <a:spcBef>
          <a:spcPct val="0"/>
        </a:spcBef>
        <a:spcAft>
          <a:spcPct val="0"/>
        </a:spcAft>
        <a:defRPr sz="1856">
          <a:solidFill>
            <a:schemeClr val="tx1"/>
          </a:solidFill>
          <a:latin typeface="Arial" charset="0"/>
          <a:cs typeface="Arial" charset="0"/>
        </a:defRPr>
      </a:lvl6pPr>
      <a:lvl7pPr marL="385763" algn="l" rtl="0" eaLnBrk="1" fontAlgn="base" hangingPunct="1">
        <a:spcBef>
          <a:spcPct val="0"/>
        </a:spcBef>
        <a:spcAft>
          <a:spcPct val="0"/>
        </a:spcAft>
        <a:defRPr sz="1856">
          <a:solidFill>
            <a:schemeClr val="tx1"/>
          </a:solidFill>
          <a:latin typeface="Arial" charset="0"/>
          <a:cs typeface="Arial" charset="0"/>
        </a:defRPr>
      </a:lvl7pPr>
      <a:lvl8pPr marL="578644" algn="l" rtl="0" eaLnBrk="1" fontAlgn="base" hangingPunct="1">
        <a:spcBef>
          <a:spcPct val="0"/>
        </a:spcBef>
        <a:spcAft>
          <a:spcPct val="0"/>
        </a:spcAft>
        <a:defRPr sz="1856">
          <a:solidFill>
            <a:schemeClr val="tx1"/>
          </a:solidFill>
          <a:latin typeface="Arial" charset="0"/>
          <a:cs typeface="Arial" charset="0"/>
        </a:defRPr>
      </a:lvl8pPr>
      <a:lvl9pPr marL="771525" algn="l" rtl="0" eaLnBrk="1" fontAlgn="base" hangingPunct="1">
        <a:spcBef>
          <a:spcPct val="0"/>
        </a:spcBef>
        <a:spcAft>
          <a:spcPct val="0"/>
        </a:spcAft>
        <a:defRPr sz="1856">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575" kern="1200">
          <a:solidFill>
            <a:schemeClr val="tx1">
              <a:lumMod val="75000"/>
              <a:lumOff val="25000"/>
            </a:schemeClr>
          </a:solidFill>
          <a:latin typeface="Arial" pitchFamily="34" charset="0"/>
          <a:ea typeface="ＭＳ Ｐゴシック" charset="0"/>
          <a:cs typeface="Arial" pitchFamily="34" charset="0"/>
        </a:defRPr>
      </a:lvl1pPr>
      <a:lvl2pPr marL="170260" indent="-170260" algn="l" rtl="0" eaLnBrk="1" fontAlgn="base" hangingPunct="1">
        <a:spcBef>
          <a:spcPts val="0"/>
        </a:spcBef>
        <a:spcAft>
          <a:spcPct val="0"/>
        </a:spcAft>
        <a:buFont typeface="Arial" pitchFamily="34" charset="0"/>
        <a:buChar char="–"/>
        <a:defRPr sz="1575" kern="1200">
          <a:solidFill>
            <a:schemeClr val="tx1">
              <a:lumMod val="75000"/>
              <a:lumOff val="25000"/>
            </a:schemeClr>
          </a:solidFill>
          <a:latin typeface="Arial" pitchFamily="34" charset="0"/>
          <a:ea typeface="Arial" charset="0"/>
          <a:cs typeface="Arial" pitchFamily="34" charset="0"/>
        </a:defRPr>
      </a:lvl2pPr>
      <a:lvl3pPr marL="346472" indent="-176213"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3pPr>
      <a:lvl4pPr marL="515541" indent="-169069"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4pPr>
      <a:lvl5pPr marL="685800" indent="-170260"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50006" y="38099"/>
            <a:ext cx="9043988"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dirty="0">
              <a:ln>
                <a:noFill/>
              </a:ln>
              <a:solidFill>
                <a:srgbClr val="83847A"/>
              </a:solidFill>
              <a:effectLst/>
              <a:uLnTx/>
              <a:uFillTx/>
              <a:latin typeface="Arial"/>
              <a:ea typeface="+mn-ea"/>
              <a:cs typeface="+mn-cs"/>
            </a:endParaRPr>
          </a:p>
        </p:txBody>
      </p:sp>
      <p:pic>
        <p:nvPicPr>
          <p:cNvPr id="5" name="Picture 4"/>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14313" y="256443"/>
            <a:ext cx="372157" cy="653036"/>
          </a:xfrm>
          <a:prstGeom prst="rect">
            <a:avLst/>
          </a:prstGeom>
        </p:spPr>
      </p:pic>
      <p:sp>
        <p:nvSpPr>
          <p:cNvPr id="4099" name="Title Placeholder 1"/>
          <p:cNvSpPr>
            <a:spLocks noGrp="1"/>
          </p:cNvSpPr>
          <p:nvPr>
            <p:ph type="title"/>
          </p:nvPr>
        </p:nvSpPr>
        <p:spPr bwMode="auto">
          <a:xfrm>
            <a:off x="716145" y="128982"/>
            <a:ext cx="7638816"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00025" y="1028700"/>
            <a:ext cx="874395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8"/>
          <a:srcRect/>
          <a:stretch>
            <a:fillRect/>
          </a:stretch>
        </p:blipFill>
        <p:spPr bwMode="auto">
          <a:xfrm>
            <a:off x="4559300" y="3416310"/>
            <a:ext cx="19050" cy="3175"/>
          </a:xfrm>
          <a:prstGeom prst="rect">
            <a:avLst/>
          </a:prstGeom>
          <a:noFill/>
          <a:ln w="9525">
            <a:noFill/>
            <a:miter lim="800000"/>
            <a:headEnd/>
            <a:tailEnd/>
          </a:ln>
        </p:spPr>
      </p:pic>
      <p:sp>
        <p:nvSpPr>
          <p:cNvPr id="12" name="Text Box 14"/>
          <p:cNvSpPr txBox="1">
            <a:spLocks noChangeArrowheads="1"/>
          </p:cNvSpPr>
          <p:nvPr userDrawn="1"/>
        </p:nvSpPr>
        <p:spPr bwMode="auto">
          <a:xfrm>
            <a:off x="8227814" y="644055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3"/>
          </p:nvPr>
        </p:nvSpPr>
        <p:spPr>
          <a:xfrm>
            <a:off x="207169" y="6640512"/>
            <a:ext cx="3086100" cy="182880"/>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685800" fontAlgn="auto">
              <a:spcBef>
                <a:spcPts val="0"/>
              </a:spcBef>
              <a:spcAft>
                <a:spcPts val="0"/>
              </a:spcAft>
            </a:pPr>
            <a:endParaRPr lang="en-US" dirty="0">
              <a:solidFill>
                <a:srgbClr val="000000">
                  <a:tint val="75000"/>
                </a:srgbClr>
              </a:solidFill>
              <a:latin typeface="Arial"/>
              <a:cs typeface="+mn-cs"/>
            </a:endParaRPr>
          </a:p>
        </p:txBody>
      </p:sp>
      <p:sp>
        <p:nvSpPr>
          <p:cNvPr id="7"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fontAlgn="auto">
              <a:spcBef>
                <a:spcPts val="0"/>
              </a:spcBef>
              <a:spcAft>
                <a:spcPts val="0"/>
              </a:spcAft>
            </a:pPr>
            <a:fld id="{0D5B6B94-6F19-4E2B-82A4-E3780F0317F0}" type="datetimeFigureOut">
              <a:rPr lang="en-US" smtClean="0">
                <a:solidFill>
                  <a:srgbClr val="000000">
                    <a:tint val="75000"/>
                  </a:srgbClr>
                </a:solidFill>
                <a:latin typeface="Arial"/>
                <a:cs typeface="+mn-cs"/>
              </a:rPr>
              <a:pPr defTabSz="685800" fontAlgn="auto">
                <a:spcBef>
                  <a:spcPts val="0"/>
                </a:spcBef>
                <a:spcAft>
                  <a:spcPts val="0"/>
                </a:spcAft>
              </a:pPr>
              <a:t>9/21/2021</a:t>
            </a:fld>
            <a:endParaRPr lang="en-US" dirty="0">
              <a:solidFill>
                <a:srgbClr val="000000">
                  <a:tint val="75000"/>
                </a:srgbClr>
              </a:solidFill>
              <a:latin typeface="Arial"/>
              <a:cs typeface="+mn-cs"/>
            </a:endParaRPr>
          </a:p>
        </p:txBody>
      </p:sp>
      <p:pic>
        <p:nvPicPr>
          <p:cNvPr id="17" name="Picture 16"/>
          <p:cNvPicPr>
            <a:picLocks noChangeAspect="1"/>
          </p:cNvPicPr>
          <p:nvPr userDrawn="1"/>
        </p:nvPicPr>
        <p:blipFill>
          <a:blip r:embed="rId29"/>
          <a:stretch>
            <a:fillRect/>
          </a:stretch>
        </p:blipFill>
        <p:spPr>
          <a:xfrm>
            <a:off x="2842747" y="6440557"/>
            <a:ext cx="3740220" cy="445168"/>
          </a:xfrm>
          <a:prstGeom prst="rect">
            <a:avLst/>
          </a:prstGeom>
        </p:spPr>
      </p:pic>
      <p:pic>
        <p:nvPicPr>
          <p:cNvPr id="13" name="Picture 12">
            <a:extLst>
              <a:ext uri="{FF2B5EF4-FFF2-40B4-BE49-F238E27FC236}">
                <a16:creationId xmlns:a16="http://schemas.microsoft.com/office/drawing/2014/main" id="{9C25149A-880F-4EC6-A0D8-283E2B9F4170}"/>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8404036" y="256443"/>
            <a:ext cx="593106" cy="653036"/>
          </a:xfrm>
          <a:prstGeom prst="rect">
            <a:avLst/>
          </a:prstGeom>
        </p:spPr>
      </p:pic>
    </p:spTree>
    <p:extLst>
      <p:ext uri="{BB962C8B-B14F-4D97-AF65-F5344CB8AC3E}">
        <p14:creationId xmlns:p14="http://schemas.microsoft.com/office/powerpoint/2010/main" val="1207002075"/>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12" r:id="rId15"/>
    <p:sldLayoutId id="2147484013" r:id="rId16"/>
    <p:sldLayoutId id="2147484014" r:id="rId17"/>
    <p:sldLayoutId id="2147484015" r:id="rId18"/>
    <p:sldLayoutId id="2147484016" r:id="rId19"/>
    <p:sldLayoutId id="2147484017" r:id="rId20"/>
    <p:sldLayoutId id="2147484018" r:id="rId21"/>
    <p:sldLayoutId id="2147484019" r:id="rId22"/>
    <p:sldLayoutId id="2147484020" r:id="rId23"/>
    <p:sldLayoutId id="2147484021" r:id="rId24"/>
    <p:sldLayoutId id="2147484022" r:id="rId25"/>
  </p:sldLayoutIdLst>
  <p:hf hdr="0" dt="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5pPr>
      <a:lvl6pPr marL="192881" algn="l" rtl="0" eaLnBrk="1" fontAlgn="base" hangingPunct="1">
        <a:spcBef>
          <a:spcPct val="0"/>
        </a:spcBef>
        <a:spcAft>
          <a:spcPct val="0"/>
        </a:spcAft>
        <a:defRPr sz="1856">
          <a:solidFill>
            <a:schemeClr val="tx1"/>
          </a:solidFill>
          <a:latin typeface="Arial" charset="0"/>
          <a:cs typeface="Arial" charset="0"/>
        </a:defRPr>
      </a:lvl6pPr>
      <a:lvl7pPr marL="385763" algn="l" rtl="0" eaLnBrk="1" fontAlgn="base" hangingPunct="1">
        <a:spcBef>
          <a:spcPct val="0"/>
        </a:spcBef>
        <a:spcAft>
          <a:spcPct val="0"/>
        </a:spcAft>
        <a:defRPr sz="1856">
          <a:solidFill>
            <a:schemeClr val="tx1"/>
          </a:solidFill>
          <a:latin typeface="Arial" charset="0"/>
          <a:cs typeface="Arial" charset="0"/>
        </a:defRPr>
      </a:lvl7pPr>
      <a:lvl8pPr marL="578644" algn="l" rtl="0" eaLnBrk="1" fontAlgn="base" hangingPunct="1">
        <a:spcBef>
          <a:spcPct val="0"/>
        </a:spcBef>
        <a:spcAft>
          <a:spcPct val="0"/>
        </a:spcAft>
        <a:defRPr sz="1856">
          <a:solidFill>
            <a:schemeClr val="tx1"/>
          </a:solidFill>
          <a:latin typeface="Arial" charset="0"/>
          <a:cs typeface="Arial" charset="0"/>
        </a:defRPr>
      </a:lvl8pPr>
      <a:lvl9pPr marL="771525" algn="l" rtl="0" eaLnBrk="1" fontAlgn="base" hangingPunct="1">
        <a:spcBef>
          <a:spcPct val="0"/>
        </a:spcBef>
        <a:spcAft>
          <a:spcPct val="0"/>
        </a:spcAft>
        <a:defRPr sz="1856">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575" kern="1200">
          <a:solidFill>
            <a:schemeClr val="tx1">
              <a:lumMod val="75000"/>
              <a:lumOff val="25000"/>
            </a:schemeClr>
          </a:solidFill>
          <a:latin typeface="Arial" pitchFamily="34" charset="0"/>
          <a:ea typeface="ＭＳ Ｐゴシック" charset="0"/>
          <a:cs typeface="Arial" pitchFamily="34" charset="0"/>
        </a:defRPr>
      </a:lvl1pPr>
      <a:lvl2pPr marL="170260" indent="-170260" algn="l" rtl="0" eaLnBrk="1" fontAlgn="base" hangingPunct="1">
        <a:spcBef>
          <a:spcPts val="0"/>
        </a:spcBef>
        <a:spcAft>
          <a:spcPct val="0"/>
        </a:spcAft>
        <a:buFont typeface="Arial" pitchFamily="34" charset="0"/>
        <a:buChar char="–"/>
        <a:defRPr sz="1575" kern="1200">
          <a:solidFill>
            <a:schemeClr val="tx1">
              <a:lumMod val="75000"/>
              <a:lumOff val="25000"/>
            </a:schemeClr>
          </a:solidFill>
          <a:latin typeface="Arial" pitchFamily="34" charset="0"/>
          <a:ea typeface="Arial" charset="0"/>
          <a:cs typeface="Arial" pitchFamily="34" charset="0"/>
        </a:defRPr>
      </a:lvl2pPr>
      <a:lvl3pPr marL="346472" indent="-176213"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3pPr>
      <a:lvl4pPr marL="515541" indent="-169069"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4pPr>
      <a:lvl5pPr marL="685800" indent="-170260"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50006" y="38099"/>
            <a:ext cx="9043988"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dirty="0">
              <a:ln>
                <a:noFill/>
              </a:ln>
              <a:solidFill>
                <a:srgbClr val="83847A"/>
              </a:solidFill>
              <a:effectLst/>
              <a:uLnTx/>
              <a:uFillTx/>
              <a:latin typeface="Arial"/>
              <a:ea typeface="+mn-ea"/>
              <a:cs typeface="+mn-cs"/>
            </a:endParaRPr>
          </a:p>
        </p:txBody>
      </p:sp>
      <p:pic>
        <p:nvPicPr>
          <p:cNvPr id="5" name="Picture 4"/>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14313" y="256443"/>
            <a:ext cx="372157" cy="653036"/>
          </a:xfrm>
          <a:prstGeom prst="rect">
            <a:avLst/>
          </a:prstGeom>
        </p:spPr>
      </p:pic>
      <p:sp>
        <p:nvSpPr>
          <p:cNvPr id="4099" name="Title Placeholder 1"/>
          <p:cNvSpPr>
            <a:spLocks noGrp="1"/>
          </p:cNvSpPr>
          <p:nvPr>
            <p:ph type="title"/>
          </p:nvPr>
        </p:nvSpPr>
        <p:spPr bwMode="auto">
          <a:xfrm>
            <a:off x="716145" y="128982"/>
            <a:ext cx="7638816"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00025" y="1028700"/>
            <a:ext cx="874395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8"/>
          <a:srcRect/>
          <a:stretch>
            <a:fillRect/>
          </a:stretch>
        </p:blipFill>
        <p:spPr bwMode="auto">
          <a:xfrm>
            <a:off x="4559300" y="3416310"/>
            <a:ext cx="19050" cy="3175"/>
          </a:xfrm>
          <a:prstGeom prst="rect">
            <a:avLst/>
          </a:prstGeom>
          <a:noFill/>
          <a:ln w="9525">
            <a:noFill/>
            <a:miter lim="800000"/>
            <a:headEnd/>
            <a:tailEnd/>
          </a:ln>
        </p:spPr>
      </p:pic>
      <p:sp>
        <p:nvSpPr>
          <p:cNvPr id="12" name="Text Box 14"/>
          <p:cNvSpPr txBox="1">
            <a:spLocks noChangeArrowheads="1"/>
          </p:cNvSpPr>
          <p:nvPr userDrawn="1"/>
        </p:nvSpPr>
        <p:spPr bwMode="auto">
          <a:xfrm>
            <a:off x="8227814" y="644055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3"/>
          </p:nvPr>
        </p:nvSpPr>
        <p:spPr>
          <a:xfrm>
            <a:off x="207169" y="6640512"/>
            <a:ext cx="3086100" cy="182880"/>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685800" fontAlgn="auto">
              <a:spcBef>
                <a:spcPts val="0"/>
              </a:spcBef>
              <a:spcAft>
                <a:spcPts val="0"/>
              </a:spcAft>
            </a:pPr>
            <a:endParaRPr lang="en-US" dirty="0">
              <a:solidFill>
                <a:srgbClr val="000000">
                  <a:tint val="75000"/>
                </a:srgbClr>
              </a:solidFill>
              <a:latin typeface="Arial"/>
              <a:cs typeface="+mn-cs"/>
            </a:endParaRPr>
          </a:p>
        </p:txBody>
      </p:sp>
      <p:sp>
        <p:nvSpPr>
          <p:cNvPr id="7"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fontAlgn="auto">
              <a:spcBef>
                <a:spcPts val="0"/>
              </a:spcBef>
              <a:spcAft>
                <a:spcPts val="0"/>
              </a:spcAft>
            </a:pPr>
            <a:fld id="{0D5B6B94-6F19-4E2B-82A4-E3780F0317F0}" type="datetimeFigureOut">
              <a:rPr lang="en-US" smtClean="0">
                <a:solidFill>
                  <a:srgbClr val="000000">
                    <a:tint val="75000"/>
                  </a:srgbClr>
                </a:solidFill>
                <a:latin typeface="Arial"/>
                <a:cs typeface="+mn-cs"/>
              </a:rPr>
              <a:pPr defTabSz="685800" fontAlgn="auto">
                <a:spcBef>
                  <a:spcPts val="0"/>
                </a:spcBef>
                <a:spcAft>
                  <a:spcPts val="0"/>
                </a:spcAft>
              </a:pPr>
              <a:t>9/21/2021</a:t>
            </a:fld>
            <a:endParaRPr lang="en-US" dirty="0">
              <a:solidFill>
                <a:srgbClr val="000000">
                  <a:tint val="75000"/>
                </a:srgbClr>
              </a:solidFill>
              <a:latin typeface="Arial"/>
              <a:cs typeface="+mn-cs"/>
            </a:endParaRPr>
          </a:p>
        </p:txBody>
      </p:sp>
      <p:pic>
        <p:nvPicPr>
          <p:cNvPr id="17" name="Picture 16"/>
          <p:cNvPicPr>
            <a:picLocks noChangeAspect="1"/>
          </p:cNvPicPr>
          <p:nvPr userDrawn="1"/>
        </p:nvPicPr>
        <p:blipFill>
          <a:blip r:embed="rId29"/>
          <a:stretch>
            <a:fillRect/>
          </a:stretch>
        </p:blipFill>
        <p:spPr>
          <a:xfrm>
            <a:off x="2842747" y="6440557"/>
            <a:ext cx="3740220" cy="445168"/>
          </a:xfrm>
          <a:prstGeom prst="rect">
            <a:avLst/>
          </a:prstGeom>
        </p:spPr>
      </p:pic>
      <p:pic>
        <p:nvPicPr>
          <p:cNvPr id="13" name="Picture 12">
            <a:extLst>
              <a:ext uri="{FF2B5EF4-FFF2-40B4-BE49-F238E27FC236}">
                <a16:creationId xmlns:a16="http://schemas.microsoft.com/office/drawing/2014/main" id="{9C25149A-880F-4EC6-A0D8-283E2B9F4170}"/>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8404036" y="256443"/>
            <a:ext cx="593106" cy="653036"/>
          </a:xfrm>
          <a:prstGeom prst="rect">
            <a:avLst/>
          </a:prstGeom>
        </p:spPr>
      </p:pic>
    </p:spTree>
    <p:extLst>
      <p:ext uri="{BB962C8B-B14F-4D97-AF65-F5344CB8AC3E}">
        <p14:creationId xmlns:p14="http://schemas.microsoft.com/office/powerpoint/2010/main" val="134531702"/>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 id="2147484036" r:id="rId13"/>
    <p:sldLayoutId id="2147484037" r:id="rId14"/>
    <p:sldLayoutId id="2147484038" r:id="rId15"/>
    <p:sldLayoutId id="2147484039" r:id="rId16"/>
    <p:sldLayoutId id="2147484040" r:id="rId17"/>
    <p:sldLayoutId id="2147484041" r:id="rId18"/>
    <p:sldLayoutId id="2147484042" r:id="rId19"/>
    <p:sldLayoutId id="2147484043" r:id="rId20"/>
    <p:sldLayoutId id="2147484044" r:id="rId21"/>
    <p:sldLayoutId id="2147484045" r:id="rId22"/>
    <p:sldLayoutId id="2147484046" r:id="rId23"/>
    <p:sldLayoutId id="2147484047" r:id="rId24"/>
    <p:sldLayoutId id="2147484048" r:id="rId25"/>
  </p:sldLayoutIdLst>
  <p:hf hdr="0" dt="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5pPr>
      <a:lvl6pPr marL="192881" algn="l" rtl="0" eaLnBrk="1" fontAlgn="base" hangingPunct="1">
        <a:spcBef>
          <a:spcPct val="0"/>
        </a:spcBef>
        <a:spcAft>
          <a:spcPct val="0"/>
        </a:spcAft>
        <a:defRPr sz="1856">
          <a:solidFill>
            <a:schemeClr val="tx1"/>
          </a:solidFill>
          <a:latin typeface="Arial" charset="0"/>
          <a:cs typeface="Arial" charset="0"/>
        </a:defRPr>
      </a:lvl6pPr>
      <a:lvl7pPr marL="385763" algn="l" rtl="0" eaLnBrk="1" fontAlgn="base" hangingPunct="1">
        <a:spcBef>
          <a:spcPct val="0"/>
        </a:spcBef>
        <a:spcAft>
          <a:spcPct val="0"/>
        </a:spcAft>
        <a:defRPr sz="1856">
          <a:solidFill>
            <a:schemeClr val="tx1"/>
          </a:solidFill>
          <a:latin typeface="Arial" charset="0"/>
          <a:cs typeface="Arial" charset="0"/>
        </a:defRPr>
      </a:lvl7pPr>
      <a:lvl8pPr marL="578644" algn="l" rtl="0" eaLnBrk="1" fontAlgn="base" hangingPunct="1">
        <a:spcBef>
          <a:spcPct val="0"/>
        </a:spcBef>
        <a:spcAft>
          <a:spcPct val="0"/>
        </a:spcAft>
        <a:defRPr sz="1856">
          <a:solidFill>
            <a:schemeClr val="tx1"/>
          </a:solidFill>
          <a:latin typeface="Arial" charset="0"/>
          <a:cs typeface="Arial" charset="0"/>
        </a:defRPr>
      </a:lvl8pPr>
      <a:lvl9pPr marL="771525" algn="l" rtl="0" eaLnBrk="1" fontAlgn="base" hangingPunct="1">
        <a:spcBef>
          <a:spcPct val="0"/>
        </a:spcBef>
        <a:spcAft>
          <a:spcPct val="0"/>
        </a:spcAft>
        <a:defRPr sz="1856">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575" kern="1200">
          <a:solidFill>
            <a:schemeClr val="tx1">
              <a:lumMod val="75000"/>
              <a:lumOff val="25000"/>
            </a:schemeClr>
          </a:solidFill>
          <a:latin typeface="Arial" pitchFamily="34" charset="0"/>
          <a:ea typeface="ＭＳ Ｐゴシック" charset="0"/>
          <a:cs typeface="Arial" pitchFamily="34" charset="0"/>
        </a:defRPr>
      </a:lvl1pPr>
      <a:lvl2pPr marL="170260" indent="-170260" algn="l" rtl="0" eaLnBrk="1" fontAlgn="base" hangingPunct="1">
        <a:spcBef>
          <a:spcPts val="0"/>
        </a:spcBef>
        <a:spcAft>
          <a:spcPct val="0"/>
        </a:spcAft>
        <a:buFont typeface="Arial" pitchFamily="34" charset="0"/>
        <a:buChar char="–"/>
        <a:defRPr sz="1575" kern="1200">
          <a:solidFill>
            <a:schemeClr val="tx1">
              <a:lumMod val="75000"/>
              <a:lumOff val="25000"/>
            </a:schemeClr>
          </a:solidFill>
          <a:latin typeface="Arial" pitchFamily="34" charset="0"/>
          <a:ea typeface="Arial" charset="0"/>
          <a:cs typeface="Arial" pitchFamily="34" charset="0"/>
        </a:defRPr>
      </a:lvl2pPr>
      <a:lvl3pPr marL="346472" indent="-176213"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3pPr>
      <a:lvl4pPr marL="515541" indent="-169069"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4pPr>
      <a:lvl5pPr marL="685800" indent="-170260"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50006" y="38099"/>
            <a:ext cx="9043988"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dirty="0">
              <a:ln>
                <a:noFill/>
              </a:ln>
              <a:solidFill>
                <a:srgbClr val="83847A"/>
              </a:solidFill>
              <a:effectLst/>
              <a:uLnTx/>
              <a:uFillTx/>
              <a:latin typeface="Arial"/>
              <a:ea typeface="+mn-ea"/>
              <a:cs typeface="+mn-cs"/>
            </a:endParaRPr>
          </a:p>
        </p:txBody>
      </p:sp>
      <p:pic>
        <p:nvPicPr>
          <p:cNvPr id="5" name="Picture 4"/>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14313" y="256443"/>
            <a:ext cx="372157" cy="653036"/>
          </a:xfrm>
          <a:prstGeom prst="rect">
            <a:avLst/>
          </a:prstGeom>
        </p:spPr>
      </p:pic>
      <p:sp>
        <p:nvSpPr>
          <p:cNvPr id="4099" name="Title Placeholder 1"/>
          <p:cNvSpPr>
            <a:spLocks noGrp="1"/>
          </p:cNvSpPr>
          <p:nvPr>
            <p:ph type="title"/>
          </p:nvPr>
        </p:nvSpPr>
        <p:spPr bwMode="auto">
          <a:xfrm>
            <a:off x="716145" y="128982"/>
            <a:ext cx="7638816"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00025" y="1028700"/>
            <a:ext cx="874395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8"/>
          <a:srcRect/>
          <a:stretch>
            <a:fillRect/>
          </a:stretch>
        </p:blipFill>
        <p:spPr bwMode="auto">
          <a:xfrm>
            <a:off x="4559300" y="3416310"/>
            <a:ext cx="19050" cy="3175"/>
          </a:xfrm>
          <a:prstGeom prst="rect">
            <a:avLst/>
          </a:prstGeom>
          <a:noFill/>
          <a:ln w="9525">
            <a:noFill/>
            <a:miter lim="800000"/>
            <a:headEnd/>
            <a:tailEnd/>
          </a:ln>
        </p:spPr>
      </p:pic>
      <p:sp>
        <p:nvSpPr>
          <p:cNvPr id="12" name="Text Box 14"/>
          <p:cNvSpPr txBox="1">
            <a:spLocks noChangeArrowheads="1"/>
          </p:cNvSpPr>
          <p:nvPr userDrawn="1"/>
        </p:nvSpPr>
        <p:spPr bwMode="auto">
          <a:xfrm>
            <a:off x="8227814" y="644055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3"/>
          </p:nvPr>
        </p:nvSpPr>
        <p:spPr>
          <a:xfrm>
            <a:off x="207169" y="6640512"/>
            <a:ext cx="3086100" cy="182880"/>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685800" fontAlgn="auto">
              <a:spcBef>
                <a:spcPts val="0"/>
              </a:spcBef>
              <a:spcAft>
                <a:spcPts val="0"/>
              </a:spcAft>
            </a:pPr>
            <a:endParaRPr lang="en-US" dirty="0">
              <a:solidFill>
                <a:srgbClr val="000000">
                  <a:tint val="75000"/>
                </a:srgbClr>
              </a:solidFill>
              <a:latin typeface="Arial"/>
              <a:cs typeface="+mn-cs"/>
            </a:endParaRPr>
          </a:p>
        </p:txBody>
      </p:sp>
      <p:sp>
        <p:nvSpPr>
          <p:cNvPr id="7"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fontAlgn="auto">
              <a:spcBef>
                <a:spcPts val="0"/>
              </a:spcBef>
              <a:spcAft>
                <a:spcPts val="0"/>
              </a:spcAft>
            </a:pPr>
            <a:fld id="{0D5B6B94-6F19-4E2B-82A4-E3780F0317F0}" type="datetimeFigureOut">
              <a:rPr lang="en-US" smtClean="0">
                <a:solidFill>
                  <a:srgbClr val="000000">
                    <a:tint val="75000"/>
                  </a:srgbClr>
                </a:solidFill>
                <a:latin typeface="Arial"/>
                <a:cs typeface="+mn-cs"/>
              </a:rPr>
              <a:pPr defTabSz="685800" fontAlgn="auto">
                <a:spcBef>
                  <a:spcPts val="0"/>
                </a:spcBef>
                <a:spcAft>
                  <a:spcPts val="0"/>
                </a:spcAft>
              </a:pPr>
              <a:t>9/21/2021</a:t>
            </a:fld>
            <a:endParaRPr lang="en-US" dirty="0">
              <a:solidFill>
                <a:srgbClr val="000000">
                  <a:tint val="75000"/>
                </a:srgbClr>
              </a:solidFill>
              <a:latin typeface="Arial"/>
              <a:cs typeface="+mn-cs"/>
            </a:endParaRPr>
          </a:p>
        </p:txBody>
      </p:sp>
      <p:pic>
        <p:nvPicPr>
          <p:cNvPr id="17" name="Picture 16"/>
          <p:cNvPicPr>
            <a:picLocks noChangeAspect="1"/>
          </p:cNvPicPr>
          <p:nvPr userDrawn="1"/>
        </p:nvPicPr>
        <p:blipFill>
          <a:blip r:embed="rId29"/>
          <a:stretch>
            <a:fillRect/>
          </a:stretch>
        </p:blipFill>
        <p:spPr>
          <a:xfrm>
            <a:off x="2842747" y="6440557"/>
            <a:ext cx="3740220" cy="445168"/>
          </a:xfrm>
          <a:prstGeom prst="rect">
            <a:avLst/>
          </a:prstGeom>
        </p:spPr>
      </p:pic>
      <p:pic>
        <p:nvPicPr>
          <p:cNvPr id="13" name="Picture 12">
            <a:extLst>
              <a:ext uri="{FF2B5EF4-FFF2-40B4-BE49-F238E27FC236}">
                <a16:creationId xmlns:a16="http://schemas.microsoft.com/office/drawing/2014/main" id="{9C25149A-880F-4EC6-A0D8-283E2B9F4170}"/>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8404036" y="256443"/>
            <a:ext cx="593106" cy="653036"/>
          </a:xfrm>
          <a:prstGeom prst="rect">
            <a:avLst/>
          </a:prstGeom>
        </p:spPr>
      </p:pic>
    </p:spTree>
    <p:extLst>
      <p:ext uri="{BB962C8B-B14F-4D97-AF65-F5344CB8AC3E}">
        <p14:creationId xmlns:p14="http://schemas.microsoft.com/office/powerpoint/2010/main" val="1708415618"/>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 id="2147484061" r:id="rId12"/>
    <p:sldLayoutId id="2147484062" r:id="rId13"/>
    <p:sldLayoutId id="2147484063" r:id="rId14"/>
    <p:sldLayoutId id="2147484064" r:id="rId15"/>
    <p:sldLayoutId id="2147484065" r:id="rId16"/>
    <p:sldLayoutId id="2147484066" r:id="rId17"/>
    <p:sldLayoutId id="2147484067" r:id="rId18"/>
    <p:sldLayoutId id="2147484068" r:id="rId19"/>
    <p:sldLayoutId id="2147484069" r:id="rId20"/>
    <p:sldLayoutId id="2147484070" r:id="rId21"/>
    <p:sldLayoutId id="2147484071" r:id="rId22"/>
    <p:sldLayoutId id="2147484072" r:id="rId23"/>
    <p:sldLayoutId id="2147484073" r:id="rId24"/>
    <p:sldLayoutId id="2147484074" r:id="rId25"/>
  </p:sldLayoutIdLst>
  <p:hf hdr="0" dt="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5pPr>
      <a:lvl6pPr marL="192881" algn="l" rtl="0" eaLnBrk="1" fontAlgn="base" hangingPunct="1">
        <a:spcBef>
          <a:spcPct val="0"/>
        </a:spcBef>
        <a:spcAft>
          <a:spcPct val="0"/>
        </a:spcAft>
        <a:defRPr sz="1856">
          <a:solidFill>
            <a:schemeClr val="tx1"/>
          </a:solidFill>
          <a:latin typeface="Arial" charset="0"/>
          <a:cs typeface="Arial" charset="0"/>
        </a:defRPr>
      </a:lvl6pPr>
      <a:lvl7pPr marL="385763" algn="l" rtl="0" eaLnBrk="1" fontAlgn="base" hangingPunct="1">
        <a:spcBef>
          <a:spcPct val="0"/>
        </a:spcBef>
        <a:spcAft>
          <a:spcPct val="0"/>
        </a:spcAft>
        <a:defRPr sz="1856">
          <a:solidFill>
            <a:schemeClr val="tx1"/>
          </a:solidFill>
          <a:latin typeface="Arial" charset="0"/>
          <a:cs typeface="Arial" charset="0"/>
        </a:defRPr>
      </a:lvl7pPr>
      <a:lvl8pPr marL="578644" algn="l" rtl="0" eaLnBrk="1" fontAlgn="base" hangingPunct="1">
        <a:spcBef>
          <a:spcPct val="0"/>
        </a:spcBef>
        <a:spcAft>
          <a:spcPct val="0"/>
        </a:spcAft>
        <a:defRPr sz="1856">
          <a:solidFill>
            <a:schemeClr val="tx1"/>
          </a:solidFill>
          <a:latin typeface="Arial" charset="0"/>
          <a:cs typeface="Arial" charset="0"/>
        </a:defRPr>
      </a:lvl8pPr>
      <a:lvl9pPr marL="771525" algn="l" rtl="0" eaLnBrk="1" fontAlgn="base" hangingPunct="1">
        <a:spcBef>
          <a:spcPct val="0"/>
        </a:spcBef>
        <a:spcAft>
          <a:spcPct val="0"/>
        </a:spcAft>
        <a:defRPr sz="1856">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575" kern="1200">
          <a:solidFill>
            <a:schemeClr val="tx1">
              <a:lumMod val="75000"/>
              <a:lumOff val="25000"/>
            </a:schemeClr>
          </a:solidFill>
          <a:latin typeface="Arial" pitchFamily="34" charset="0"/>
          <a:ea typeface="ＭＳ Ｐゴシック" charset="0"/>
          <a:cs typeface="Arial" pitchFamily="34" charset="0"/>
        </a:defRPr>
      </a:lvl1pPr>
      <a:lvl2pPr marL="170260" indent="-170260" algn="l" rtl="0" eaLnBrk="1" fontAlgn="base" hangingPunct="1">
        <a:spcBef>
          <a:spcPts val="0"/>
        </a:spcBef>
        <a:spcAft>
          <a:spcPct val="0"/>
        </a:spcAft>
        <a:buFont typeface="Arial" pitchFamily="34" charset="0"/>
        <a:buChar char="–"/>
        <a:defRPr sz="1575" kern="1200">
          <a:solidFill>
            <a:schemeClr val="tx1">
              <a:lumMod val="75000"/>
              <a:lumOff val="25000"/>
            </a:schemeClr>
          </a:solidFill>
          <a:latin typeface="Arial" pitchFamily="34" charset="0"/>
          <a:ea typeface="Arial" charset="0"/>
          <a:cs typeface="Arial" pitchFamily="34" charset="0"/>
        </a:defRPr>
      </a:lvl2pPr>
      <a:lvl3pPr marL="346472" indent="-176213"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3pPr>
      <a:lvl4pPr marL="515541" indent="-169069"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4pPr>
      <a:lvl5pPr marL="685800" indent="-170260"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50006" y="38099"/>
            <a:ext cx="9043988"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dirty="0">
              <a:ln>
                <a:noFill/>
              </a:ln>
              <a:solidFill>
                <a:srgbClr val="83847A"/>
              </a:solidFill>
              <a:effectLst/>
              <a:uLnTx/>
              <a:uFillTx/>
              <a:latin typeface="Arial"/>
              <a:ea typeface="+mn-ea"/>
              <a:cs typeface="+mn-cs"/>
            </a:endParaRPr>
          </a:p>
        </p:txBody>
      </p:sp>
      <p:pic>
        <p:nvPicPr>
          <p:cNvPr id="5" name="Picture 4"/>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14313" y="256443"/>
            <a:ext cx="372157" cy="653036"/>
          </a:xfrm>
          <a:prstGeom prst="rect">
            <a:avLst/>
          </a:prstGeom>
        </p:spPr>
      </p:pic>
      <p:sp>
        <p:nvSpPr>
          <p:cNvPr id="4099" name="Title Placeholder 1"/>
          <p:cNvSpPr>
            <a:spLocks noGrp="1"/>
          </p:cNvSpPr>
          <p:nvPr>
            <p:ph type="title"/>
          </p:nvPr>
        </p:nvSpPr>
        <p:spPr bwMode="auto">
          <a:xfrm>
            <a:off x="716145" y="128982"/>
            <a:ext cx="7638816"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00025" y="1028700"/>
            <a:ext cx="874395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8"/>
          <a:srcRect/>
          <a:stretch>
            <a:fillRect/>
          </a:stretch>
        </p:blipFill>
        <p:spPr bwMode="auto">
          <a:xfrm>
            <a:off x="4559300" y="3416310"/>
            <a:ext cx="19050" cy="3175"/>
          </a:xfrm>
          <a:prstGeom prst="rect">
            <a:avLst/>
          </a:prstGeom>
          <a:noFill/>
          <a:ln w="9525">
            <a:noFill/>
            <a:miter lim="800000"/>
            <a:headEnd/>
            <a:tailEnd/>
          </a:ln>
        </p:spPr>
      </p:pic>
      <p:sp>
        <p:nvSpPr>
          <p:cNvPr id="12" name="Text Box 14"/>
          <p:cNvSpPr txBox="1">
            <a:spLocks noChangeArrowheads="1"/>
          </p:cNvSpPr>
          <p:nvPr userDrawn="1"/>
        </p:nvSpPr>
        <p:spPr bwMode="auto">
          <a:xfrm>
            <a:off x="8227814" y="6440557"/>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3"/>
          </p:nvPr>
        </p:nvSpPr>
        <p:spPr>
          <a:xfrm>
            <a:off x="207169" y="6640512"/>
            <a:ext cx="3086100" cy="182880"/>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685800" fontAlgn="auto">
              <a:spcBef>
                <a:spcPts val="0"/>
              </a:spcBef>
              <a:spcAft>
                <a:spcPts val="0"/>
              </a:spcAft>
            </a:pPr>
            <a:endParaRPr lang="en-US" dirty="0">
              <a:solidFill>
                <a:srgbClr val="000000">
                  <a:tint val="75000"/>
                </a:srgbClr>
              </a:solidFill>
              <a:latin typeface="Arial"/>
              <a:cs typeface="+mn-cs"/>
            </a:endParaRPr>
          </a:p>
        </p:txBody>
      </p:sp>
      <p:sp>
        <p:nvSpPr>
          <p:cNvPr id="7"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fontAlgn="auto">
              <a:spcBef>
                <a:spcPts val="0"/>
              </a:spcBef>
              <a:spcAft>
                <a:spcPts val="0"/>
              </a:spcAft>
            </a:pPr>
            <a:fld id="{0D5B6B94-6F19-4E2B-82A4-E3780F0317F0}" type="datetimeFigureOut">
              <a:rPr lang="en-US" smtClean="0">
                <a:solidFill>
                  <a:srgbClr val="000000">
                    <a:tint val="75000"/>
                  </a:srgbClr>
                </a:solidFill>
                <a:latin typeface="Arial"/>
                <a:cs typeface="+mn-cs"/>
              </a:rPr>
              <a:pPr defTabSz="685800" fontAlgn="auto">
                <a:spcBef>
                  <a:spcPts val="0"/>
                </a:spcBef>
                <a:spcAft>
                  <a:spcPts val="0"/>
                </a:spcAft>
              </a:pPr>
              <a:t>9/21/2021</a:t>
            </a:fld>
            <a:endParaRPr lang="en-US" dirty="0">
              <a:solidFill>
                <a:srgbClr val="000000">
                  <a:tint val="75000"/>
                </a:srgbClr>
              </a:solidFill>
              <a:latin typeface="Arial"/>
              <a:cs typeface="+mn-cs"/>
            </a:endParaRPr>
          </a:p>
        </p:txBody>
      </p:sp>
      <p:pic>
        <p:nvPicPr>
          <p:cNvPr id="17" name="Picture 16"/>
          <p:cNvPicPr>
            <a:picLocks noChangeAspect="1"/>
          </p:cNvPicPr>
          <p:nvPr userDrawn="1"/>
        </p:nvPicPr>
        <p:blipFill>
          <a:blip r:embed="rId29"/>
          <a:stretch>
            <a:fillRect/>
          </a:stretch>
        </p:blipFill>
        <p:spPr>
          <a:xfrm>
            <a:off x="2842747" y="6440557"/>
            <a:ext cx="3740220" cy="445168"/>
          </a:xfrm>
          <a:prstGeom prst="rect">
            <a:avLst/>
          </a:prstGeom>
        </p:spPr>
      </p:pic>
      <p:pic>
        <p:nvPicPr>
          <p:cNvPr id="13" name="Picture 12">
            <a:extLst>
              <a:ext uri="{FF2B5EF4-FFF2-40B4-BE49-F238E27FC236}">
                <a16:creationId xmlns:a16="http://schemas.microsoft.com/office/drawing/2014/main" id="{9C25149A-880F-4EC6-A0D8-283E2B9F4170}"/>
              </a:ext>
            </a:extLst>
          </p:cNvPr>
          <p:cNvPicPr>
            <a:picLocks noChangeAspect="1"/>
          </p:cNvPicPr>
          <p:nvPr userDrawn="1"/>
        </p:nvPicPr>
        <p:blipFill>
          <a:blip r:embed="rId30" cstate="email">
            <a:extLst>
              <a:ext uri="{28A0092B-C50C-407E-A947-70E740481C1C}">
                <a14:useLocalDpi xmlns:a14="http://schemas.microsoft.com/office/drawing/2010/main" val="0"/>
              </a:ext>
            </a:extLst>
          </a:blip>
          <a:stretch>
            <a:fillRect/>
          </a:stretch>
        </p:blipFill>
        <p:spPr>
          <a:xfrm>
            <a:off x="8404036" y="256443"/>
            <a:ext cx="593106" cy="653036"/>
          </a:xfrm>
          <a:prstGeom prst="rect">
            <a:avLst/>
          </a:prstGeom>
        </p:spPr>
      </p:pic>
    </p:spTree>
    <p:extLst>
      <p:ext uri="{BB962C8B-B14F-4D97-AF65-F5344CB8AC3E}">
        <p14:creationId xmlns:p14="http://schemas.microsoft.com/office/powerpoint/2010/main" val="3548062886"/>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 id="2147484088" r:id="rId13"/>
    <p:sldLayoutId id="2147484089" r:id="rId14"/>
    <p:sldLayoutId id="2147484090" r:id="rId15"/>
    <p:sldLayoutId id="2147484091" r:id="rId16"/>
    <p:sldLayoutId id="2147484092" r:id="rId17"/>
    <p:sldLayoutId id="2147484093" r:id="rId18"/>
    <p:sldLayoutId id="2147484094" r:id="rId19"/>
    <p:sldLayoutId id="2147484095" r:id="rId20"/>
    <p:sldLayoutId id="2147484096" r:id="rId21"/>
    <p:sldLayoutId id="2147484097" r:id="rId22"/>
    <p:sldLayoutId id="2147484098" r:id="rId23"/>
    <p:sldLayoutId id="2147484099" r:id="rId24"/>
    <p:sldLayoutId id="2147484100" r:id="rId25"/>
  </p:sldLayoutIdLst>
  <p:hf hdr="0" dt="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5pPr>
      <a:lvl6pPr marL="192881" algn="l" rtl="0" eaLnBrk="1" fontAlgn="base" hangingPunct="1">
        <a:spcBef>
          <a:spcPct val="0"/>
        </a:spcBef>
        <a:spcAft>
          <a:spcPct val="0"/>
        </a:spcAft>
        <a:defRPr sz="1856">
          <a:solidFill>
            <a:schemeClr val="tx1"/>
          </a:solidFill>
          <a:latin typeface="Arial" charset="0"/>
          <a:cs typeface="Arial" charset="0"/>
        </a:defRPr>
      </a:lvl6pPr>
      <a:lvl7pPr marL="385763" algn="l" rtl="0" eaLnBrk="1" fontAlgn="base" hangingPunct="1">
        <a:spcBef>
          <a:spcPct val="0"/>
        </a:spcBef>
        <a:spcAft>
          <a:spcPct val="0"/>
        </a:spcAft>
        <a:defRPr sz="1856">
          <a:solidFill>
            <a:schemeClr val="tx1"/>
          </a:solidFill>
          <a:latin typeface="Arial" charset="0"/>
          <a:cs typeface="Arial" charset="0"/>
        </a:defRPr>
      </a:lvl7pPr>
      <a:lvl8pPr marL="578644" algn="l" rtl="0" eaLnBrk="1" fontAlgn="base" hangingPunct="1">
        <a:spcBef>
          <a:spcPct val="0"/>
        </a:spcBef>
        <a:spcAft>
          <a:spcPct val="0"/>
        </a:spcAft>
        <a:defRPr sz="1856">
          <a:solidFill>
            <a:schemeClr val="tx1"/>
          </a:solidFill>
          <a:latin typeface="Arial" charset="0"/>
          <a:cs typeface="Arial" charset="0"/>
        </a:defRPr>
      </a:lvl8pPr>
      <a:lvl9pPr marL="771525" algn="l" rtl="0" eaLnBrk="1" fontAlgn="base" hangingPunct="1">
        <a:spcBef>
          <a:spcPct val="0"/>
        </a:spcBef>
        <a:spcAft>
          <a:spcPct val="0"/>
        </a:spcAft>
        <a:defRPr sz="1856">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575" kern="1200">
          <a:solidFill>
            <a:schemeClr val="tx1">
              <a:lumMod val="75000"/>
              <a:lumOff val="25000"/>
            </a:schemeClr>
          </a:solidFill>
          <a:latin typeface="Arial" pitchFamily="34" charset="0"/>
          <a:ea typeface="ＭＳ Ｐゴシック" charset="0"/>
          <a:cs typeface="Arial" pitchFamily="34" charset="0"/>
        </a:defRPr>
      </a:lvl1pPr>
      <a:lvl2pPr marL="170260" indent="-170260" algn="l" rtl="0" eaLnBrk="1" fontAlgn="base" hangingPunct="1">
        <a:spcBef>
          <a:spcPts val="0"/>
        </a:spcBef>
        <a:spcAft>
          <a:spcPct val="0"/>
        </a:spcAft>
        <a:buFont typeface="Arial" pitchFamily="34" charset="0"/>
        <a:buChar char="–"/>
        <a:defRPr sz="1575" kern="1200">
          <a:solidFill>
            <a:schemeClr val="tx1">
              <a:lumMod val="75000"/>
              <a:lumOff val="25000"/>
            </a:schemeClr>
          </a:solidFill>
          <a:latin typeface="Arial" pitchFamily="34" charset="0"/>
          <a:ea typeface="Arial" charset="0"/>
          <a:cs typeface="Arial" pitchFamily="34" charset="0"/>
        </a:defRPr>
      </a:lvl2pPr>
      <a:lvl3pPr marL="346472" indent="-176213"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3pPr>
      <a:lvl4pPr marL="515541" indent="-169069"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4pPr>
      <a:lvl5pPr marL="685800" indent="-170260"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00.xml"/></Relationships>
</file>

<file path=ppt/slides/_rels/slide1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7.xml"/><Relationship Id="rId1" Type="http://schemas.openxmlformats.org/officeDocument/2006/relationships/slideLayout" Target="../slideLayouts/slideLayout1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0.xml"/></Relationships>
</file>

<file path=ppt/slides/_rels/slide1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9.xml"/><Relationship Id="rId1" Type="http://schemas.openxmlformats.org/officeDocument/2006/relationships/slideLayout" Target="../slideLayouts/slideLayout17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00.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2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5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5.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sac.usace.army.mil/Missions/Civil-Works/Supplemental-Funding/Charleston-Peninsula-Study/" TargetMode="External"/><Relationship Id="rId2" Type="http://schemas.openxmlformats.org/officeDocument/2006/relationships/notesSlide" Target="../notesSlides/notesSlide14.xml"/><Relationship Id="rId1" Type="http://schemas.openxmlformats.org/officeDocument/2006/relationships/slideLayout" Target="../slideLayouts/slideLayout300.xml"/></Relationships>
</file>

<file path=ppt/slides/_rels/slide21.xml.rels><?xml version="1.0" encoding="UTF-8" standalone="yes"?>
<Relationships xmlns="http://schemas.openxmlformats.org/package/2006/relationships"><Relationship Id="rId3" Type="http://schemas.openxmlformats.org/officeDocument/2006/relationships/hyperlink" Target="mailto:chs-peninsula-study@usace.army.mil" TargetMode="External"/><Relationship Id="rId2" Type="http://schemas.openxmlformats.org/officeDocument/2006/relationships/notesSlide" Target="../notesSlides/notesSlide15.xml"/><Relationship Id="rId1" Type="http://schemas.openxmlformats.org/officeDocument/2006/relationships/slideLayout" Target="../slideLayouts/slideLayout325.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360.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emf"/></Relationships>
</file>

<file path=ppt/slides/_rels/slide7.xml.rels><?xml version="1.0" encoding="UTF-8" standalone="yes"?>
<Relationships xmlns="http://schemas.openxmlformats.org/package/2006/relationships"><Relationship Id="rId3" Type="http://schemas.openxmlformats.org/officeDocument/2006/relationships/hyperlink" Target="https://www.sac.usace.army.mil/Missions/Civil-Works/Supplemental-Funding/Charleston-Peninsula-Study/" TargetMode="External"/><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8"/>
          <p:cNvSpPr>
            <a:spLocks noGrp="1"/>
          </p:cNvSpPr>
          <p:nvPr>
            <p:ph type="ctrTitle"/>
          </p:nvPr>
        </p:nvSpPr>
        <p:spPr bwMode="auto">
          <a:xfrm>
            <a:off x="-76200" y="3276600"/>
            <a:ext cx="9144000" cy="147002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dirty="0" smtClean="0">
                <a:latin typeface="Georgia" panose="02040502050405020303" pitchFamily="18" charset="0"/>
              </a:rPr>
              <a:t>Unpacking the Army Corps Peninsula Seawall Report</a:t>
            </a:r>
            <a:br>
              <a:rPr lang="en-US" sz="3200" dirty="0" smtClean="0">
                <a:latin typeface="Georgia" panose="02040502050405020303" pitchFamily="18" charset="0"/>
              </a:rPr>
            </a:br>
            <a:r>
              <a:rPr lang="en-US" sz="3200" dirty="0" smtClean="0">
                <a:latin typeface="Georgia" panose="02040502050405020303" pitchFamily="18" charset="0"/>
              </a:rPr>
              <a:t/>
            </a:r>
            <a:br>
              <a:rPr lang="en-US" sz="3200" dirty="0" smtClean="0">
                <a:latin typeface="Georgia" panose="02040502050405020303" pitchFamily="18" charset="0"/>
              </a:rPr>
            </a:br>
            <a:r>
              <a:rPr lang="en-US" sz="2000" dirty="0" smtClean="0">
                <a:latin typeface="Georgia" panose="02040502050405020303" pitchFamily="18" charset="0"/>
              </a:rPr>
              <a:t>September 21, 2021</a:t>
            </a:r>
            <a:r>
              <a:rPr lang="en-US" dirty="0"/>
              <a:t/>
            </a:r>
            <a:br>
              <a:rPr lang="en-US" dirty="0"/>
            </a:br>
            <a:r>
              <a:rPr lang="en-US" sz="2000" i="1" dirty="0">
                <a:solidFill>
                  <a:srgbClr val="003300"/>
                </a:solidFill>
                <a:latin typeface="Times New Roman" pitchFamily="18" charset="0"/>
                <a:cs typeface="Times New Roman" pitchFamily="18" charset="0"/>
              </a:rPr>
              <a:t/>
            </a:r>
            <a:br>
              <a:rPr lang="en-US" sz="2000" i="1" dirty="0">
                <a:solidFill>
                  <a:srgbClr val="003300"/>
                </a:solidFill>
                <a:latin typeface="Times New Roman" pitchFamily="18" charset="0"/>
                <a:cs typeface="Times New Roman" pitchFamily="18" charset="0"/>
              </a:rPr>
            </a:br>
            <a:r>
              <a:rPr lang="en-US" sz="2000" i="1" dirty="0" smtClean="0">
                <a:solidFill>
                  <a:srgbClr val="003300"/>
                </a:solidFill>
                <a:latin typeface="Times New Roman" panose="02020603050405020304" pitchFamily="18" charset="0"/>
                <a:cs typeface="Times New Roman" panose="02020603050405020304" pitchFamily="18" charset="0"/>
              </a:rPr>
              <a:t>Cashion Drolet, HCF Chief Advocacy Officer</a:t>
            </a:r>
            <a:br>
              <a:rPr lang="en-US" sz="2000" i="1" dirty="0" smtClean="0">
                <a:solidFill>
                  <a:srgbClr val="003300"/>
                </a:solidFill>
                <a:latin typeface="Times New Roman" panose="02020603050405020304" pitchFamily="18" charset="0"/>
                <a:cs typeface="Times New Roman" panose="02020603050405020304" pitchFamily="18" charset="0"/>
              </a:rPr>
            </a:br>
            <a:r>
              <a:rPr lang="en-US" sz="2000" i="1" dirty="0" smtClean="0">
                <a:solidFill>
                  <a:srgbClr val="003300"/>
                </a:solidFill>
                <a:latin typeface="Times New Roman" panose="02020603050405020304" pitchFamily="18" charset="0"/>
                <a:cs typeface="Times New Roman" panose="02020603050405020304" pitchFamily="18" charset="0"/>
              </a:rPr>
              <a:t>Wesley Wilson, USACE Project Manager</a:t>
            </a:r>
            <a:br>
              <a:rPr lang="en-US" sz="2000" i="1" dirty="0" smtClean="0">
                <a:solidFill>
                  <a:srgbClr val="003300"/>
                </a:solidFill>
                <a:latin typeface="Times New Roman" panose="02020603050405020304" pitchFamily="18" charset="0"/>
                <a:cs typeface="Times New Roman" panose="02020603050405020304" pitchFamily="18" charset="0"/>
              </a:rPr>
            </a:br>
            <a:r>
              <a:rPr lang="en-US" sz="2000" i="1" dirty="0" smtClean="0">
                <a:solidFill>
                  <a:srgbClr val="003300"/>
                </a:solidFill>
                <a:latin typeface="Times New Roman" panose="02020603050405020304" pitchFamily="18" charset="0"/>
                <a:cs typeface="Times New Roman" panose="02020603050405020304" pitchFamily="18" charset="0"/>
              </a:rPr>
              <a:t>Meredith Moreno, USACE Lead Archaeologist</a:t>
            </a:r>
            <a:br>
              <a:rPr lang="en-US" sz="2000" i="1" dirty="0" smtClean="0">
                <a:solidFill>
                  <a:srgbClr val="003300"/>
                </a:solidFill>
                <a:latin typeface="Times New Roman" panose="02020603050405020304" pitchFamily="18" charset="0"/>
                <a:cs typeface="Times New Roman" panose="02020603050405020304" pitchFamily="18" charset="0"/>
              </a:rPr>
            </a:br>
            <a:r>
              <a:rPr lang="en-US" sz="2000" i="1" dirty="0" smtClean="0">
                <a:solidFill>
                  <a:srgbClr val="003300"/>
                </a:solidFill>
                <a:latin typeface="Times New Roman" panose="02020603050405020304" pitchFamily="18" charset="0"/>
                <a:cs typeface="Times New Roman" panose="02020603050405020304" pitchFamily="18" charset="0"/>
              </a:rPr>
              <a:t>Dale Morris, </a:t>
            </a:r>
            <a:r>
              <a:rPr lang="en-US" sz="2000" i="1" dirty="0">
                <a:solidFill>
                  <a:srgbClr val="003300"/>
                </a:solidFill>
                <a:latin typeface="Times New Roman" panose="02020603050405020304" pitchFamily="18" charset="0"/>
                <a:cs typeface="Times New Roman" panose="02020603050405020304" pitchFamily="18" charset="0"/>
              </a:rPr>
              <a:t>City of Charleston </a:t>
            </a:r>
            <a:r>
              <a:rPr lang="en-US" sz="2000" i="1" dirty="0" smtClean="0">
                <a:solidFill>
                  <a:srgbClr val="003300"/>
                </a:solidFill>
                <a:latin typeface="Times New Roman" panose="02020603050405020304" pitchFamily="18" charset="0"/>
                <a:cs typeface="Times New Roman" panose="02020603050405020304" pitchFamily="18" charset="0"/>
              </a:rPr>
              <a:t>Chief Resilience Officer</a:t>
            </a:r>
            <a:r>
              <a:rPr lang="en-US" sz="2400" dirty="0">
                <a:solidFill>
                  <a:srgbClr val="003300"/>
                </a:solidFill>
                <a:latin typeface="Times New Roman" pitchFamily="18" charset="0"/>
                <a:cs typeface="Times New Roman" pitchFamily="18" charset="0"/>
              </a:rPr>
              <a:t/>
            </a:r>
            <a:br>
              <a:rPr lang="en-US" sz="2400" dirty="0">
                <a:solidFill>
                  <a:srgbClr val="003300"/>
                </a:solidFill>
                <a:latin typeface="Times New Roman" pitchFamily="18" charset="0"/>
                <a:cs typeface="Times New Roman" pitchFamily="18" charset="0"/>
              </a:rPr>
            </a:br>
            <a:endParaRPr lang="en-US" sz="2400" dirty="0">
              <a:solidFill>
                <a:srgbClr val="003300"/>
              </a:solidFill>
              <a:latin typeface="Times New Roman" pitchFamily="18" charset="0"/>
              <a:cs typeface="Times New Roman" pitchFamily="18" charset="0"/>
            </a:endParaRPr>
          </a:p>
        </p:txBody>
      </p:sp>
      <p:pic>
        <p:nvPicPr>
          <p:cNvPr id="14339" name="Picture 10" descr="HCF logo.jpg"/>
          <p:cNvPicPr>
            <a:picLocks noChangeAspect="1"/>
          </p:cNvPicPr>
          <p:nvPr/>
        </p:nvPicPr>
        <p:blipFill>
          <a:blip r:embed="rId2" cstate="print"/>
          <a:srcRect l="5486" t="10706"/>
          <a:stretch>
            <a:fillRect/>
          </a:stretch>
        </p:blipFill>
        <p:spPr bwMode="auto">
          <a:xfrm>
            <a:off x="2743200" y="1371600"/>
            <a:ext cx="3657600" cy="17728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8C4D2A-8F7D-4753-9758-017ED2CCAD03}"/>
              </a:ext>
            </a:extLst>
          </p:cNvPr>
          <p:cNvSpPr>
            <a:spLocks noGrp="1"/>
          </p:cNvSpPr>
          <p:nvPr>
            <p:ph sz="quarter" idx="10"/>
          </p:nvPr>
        </p:nvSpPr>
        <p:spPr>
          <a:xfrm>
            <a:off x="200025" y="1543050"/>
            <a:ext cx="8828681" cy="4200525"/>
          </a:xfrm>
        </p:spPr>
        <p:txBody>
          <a:bodyPr/>
          <a:lstStyle/>
          <a:p>
            <a:pPr marL="214313" indent="-214313">
              <a:spcBef>
                <a:spcPts val="450"/>
              </a:spcBef>
              <a:buFont typeface="Arial" panose="020B0604020202020204" pitchFamily="34" charset="0"/>
              <a:buChar char="•"/>
            </a:pPr>
            <a:r>
              <a:rPr lang="en-US" sz="1800" dirty="0">
                <a:solidFill>
                  <a:srgbClr val="0070C0"/>
                </a:solidFill>
              </a:rPr>
              <a:t>Programmatic Agreement/Section 106</a:t>
            </a:r>
          </a:p>
          <a:p>
            <a:pPr marL="214313" indent="-214313">
              <a:spcBef>
                <a:spcPts val="450"/>
              </a:spcBef>
              <a:buFont typeface="Arial" panose="020B0604020202020204" pitchFamily="34" charset="0"/>
              <a:buChar char="•"/>
            </a:pPr>
            <a:r>
              <a:rPr lang="en-US" sz="1800" dirty="0">
                <a:solidFill>
                  <a:srgbClr val="0070C0"/>
                </a:solidFill>
              </a:rPr>
              <a:t>Problem</a:t>
            </a:r>
          </a:p>
          <a:p>
            <a:pPr marL="214313" indent="-214313">
              <a:spcBef>
                <a:spcPts val="450"/>
              </a:spcBef>
              <a:buFont typeface="Arial" panose="020B0604020202020204" pitchFamily="34" charset="0"/>
              <a:buChar char="•"/>
            </a:pPr>
            <a:r>
              <a:rPr lang="en-US" sz="1800" dirty="0">
                <a:solidFill>
                  <a:srgbClr val="0070C0"/>
                </a:solidFill>
              </a:rPr>
              <a:t>Optimized Plan</a:t>
            </a:r>
          </a:p>
          <a:p>
            <a:pPr marL="214313" indent="-214313">
              <a:spcBef>
                <a:spcPts val="450"/>
              </a:spcBef>
              <a:buFont typeface="Arial" panose="020B0604020202020204" pitchFamily="34" charset="0"/>
              <a:buChar char="•"/>
            </a:pPr>
            <a:r>
              <a:rPr lang="en-US" sz="1800" dirty="0">
                <a:solidFill>
                  <a:srgbClr val="0070C0"/>
                </a:solidFill>
              </a:rPr>
              <a:t>Without A Project</a:t>
            </a:r>
          </a:p>
          <a:p>
            <a:pPr marL="214313" indent="-214313">
              <a:spcBef>
                <a:spcPts val="450"/>
              </a:spcBef>
              <a:buFont typeface="Arial" panose="020B0604020202020204" pitchFamily="34" charset="0"/>
              <a:buChar char="•"/>
            </a:pPr>
            <a:r>
              <a:rPr lang="en-US" sz="1800" dirty="0">
                <a:solidFill>
                  <a:srgbClr val="0070C0"/>
                </a:solidFill>
              </a:rPr>
              <a:t>Timeline</a:t>
            </a:r>
          </a:p>
          <a:p>
            <a:pPr marL="214313" indent="-214313">
              <a:spcBef>
                <a:spcPts val="450"/>
              </a:spcBef>
              <a:buFont typeface="Arial" panose="020B0604020202020204" pitchFamily="34" charset="0"/>
              <a:buChar char="•"/>
            </a:pPr>
            <a:r>
              <a:rPr lang="en-US" sz="1800" dirty="0">
                <a:solidFill>
                  <a:srgbClr val="0070C0"/>
                </a:solidFill>
              </a:rPr>
              <a:t>Public Comments</a:t>
            </a:r>
          </a:p>
          <a:p>
            <a:pPr marL="214313" indent="-214313">
              <a:spcBef>
                <a:spcPts val="450"/>
              </a:spcBef>
              <a:buFont typeface="Arial" panose="020B0604020202020204" pitchFamily="34" charset="0"/>
              <a:buChar char="•"/>
            </a:pPr>
            <a:endParaRPr lang="en-US" sz="1800" dirty="0"/>
          </a:p>
          <a:p>
            <a:pPr>
              <a:spcBef>
                <a:spcPts val="450"/>
              </a:spcBef>
            </a:pPr>
            <a:endParaRPr lang="en-US" sz="1800" dirty="0"/>
          </a:p>
        </p:txBody>
      </p:sp>
      <p:sp>
        <p:nvSpPr>
          <p:cNvPr id="3" name="Title 2">
            <a:extLst>
              <a:ext uri="{FF2B5EF4-FFF2-40B4-BE49-F238E27FC236}">
                <a16:creationId xmlns:a16="http://schemas.microsoft.com/office/drawing/2014/main" id="{41FAAD91-D216-4C77-BC32-20A5B64A4B5A}"/>
              </a:ext>
            </a:extLst>
          </p:cNvPr>
          <p:cNvSpPr>
            <a:spLocks noGrp="1"/>
          </p:cNvSpPr>
          <p:nvPr>
            <p:ph type="title"/>
          </p:nvPr>
        </p:nvSpPr>
        <p:spPr/>
        <p:txBody>
          <a:bodyPr/>
          <a:lstStyle/>
          <a:p>
            <a:pPr algn="ctr"/>
            <a:r>
              <a:rPr lang="en-US" dirty="0"/>
              <a:t>Agenda</a:t>
            </a:r>
          </a:p>
        </p:txBody>
      </p:sp>
    </p:spTree>
    <p:extLst>
      <p:ext uri="{BB962C8B-B14F-4D97-AF65-F5344CB8AC3E}">
        <p14:creationId xmlns:p14="http://schemas.microsoft.com/office/powerpoint/2010/main" val="3630726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8C4D2A-8F7D-4753-9758-017ED2CCAD03}"/>
              </a:ext>
            </a:extLst>
          </p:cNvPr>
          <p:cNvSpPr>
            <a:spLocks noGrp="1"/>
          </p:cNvSpPr>
          <p:nvPr>
            <p:ph sz="quarter" idx="10"/>
          </p:nvPr>
        </p:nvSpPr>
        <p:spPr>
          <a:xfrm>
            <a:off x="200025" y="1543050"/>
            <a:ext cx="8828681" cy="4200525"/>
          </a:xfrm>
        </p:spPr>
        <p:txBody>
          <a:bodyPr/>
          <a:lstStyle/>
          <a:p>
            <a:pPr marL="214313" indent="-214313">
              <a:spcBef>
                <a:spcPts val="450"/>
              </a:spcBef>
              <a:buFont typeface="Arial" panose="020B0604020202020204" pitchFamily="34" charset="0"/>
              <a:buChar char="•"/>
            </a:pPr>
            <a:r>
              <a:rPr lang="en-US" sz="1800" dirty="0">
                <a:solidFill>
                  <a:schemeClr val="tx1"/>
                </a:solidFill>
              </a:rPr>
              <a:t>What is a programmatic agreement? “Defers final identification and evaluation of historic properties to pre-construction, engineering and design phase.”</a:t>
            </a:r>
          </a:p>
          <a:p>
            <a:pPr>
              <a:spcBef>
                <a:spcPts val="450"/>
              </a:spcBef>
            </a:pPr>
            <a:endParaRPr lang="en-US" sz="1800" dirty="0">
              <a:solidFill>
                <a:schemeClr val="tx1"/>
              </a:solidFill>
            </a:endParaRPr>
          </a:p>
          <a:p>
            <a:pPr lvl="2"/>
            <a:r>
              <a:rPr lang="en-US" sz="1800" dirty="0">
                <a:solidFill>
                  <a:schemeClr val="tx1"/>
                </a:solidFill>
              </a:rPr>
              <a:t>Refining APE</a:t>
            </a:r>
          </a:p>
          <a:p>
            <a:pPr lvl="2"/>
            <a:r>
              <a:rPr lang="en-US" sz="1800" dirty="0">
                <a:solidFill>
                  <a:schemeClr val="tx1"/>
                </a:solidFill>
              </a:rPr>
              <a:t>Preliminary viewshed analysis</a:t>
            </a:r>
          </a:p>
          <a:p>
            <a:pPr lvl="2"/>
            <a:r>
              <a:rPr lang="en-US" sz="1800" dirty="0">
                <a:solidFill>
                  <a:schemeClr val="tx1"/>
                </a:solidFill>
              </a:rPr>
              <a:t>Initial effects determinations</a:t>
            </a:r>
          </a:p>
          <a:p>
            <a:pPr lvl="2"/>
            <a:r>
              <a:rPr lang="en-US" sz="1800" dirty="0">
                <a:solidFill>
                  <a:schemeClr val="tx1"/>
                </a:solidFill>
              </a:rPr>
              <a:t>Mitigation</a:t>
            </a:r>
          </a:p>
          <a:p>
            <a:pPr lvl="2"/>
            <a:r>
              <a:rPr lang="en-US" sz="1800" dirty="0">
                <a:solidFill>
                  <a:schemeClr val="tx1"/>
                </a:solidFill>
              </a:rPr>
              <a:t>Detail on archaeological and historic structure surveys needed</a:t>
            </a:r>
          </a:p>
          <a:p>
            <a:pPr lvl="2"/>
            <a:r>
              <a:rPr lang="en-US" sz="1800" dirty="0">
                <a:solidFill>
                  <a:schemeClr val="tx1"/>
                </a:solidFill>
              </a:rPr>
              <a:t>Design reviews</a:t>
            </a:r>
          </a:p>
          <a:p>
            <a:pPr lvl="2"/>
            <a:r>
              <a:rPr lang="en-US" sz="1800" dirty="0">
                <a:solidFill>
                  <a:schemeClr val="tx1"/>
                </a:solidFill>
              </a:rPr>
              <a:t>Review timeframes</a:t>
            </a:r>
          </a:p>
          <a:p>
            <a:pPr lvl="2"/>
            <a:r>
              <a:rPr lang="en-US" sz="1800" dirty="0">
                <a:solidFill>
                  <a:schemeClr val="tx1"/>
                </a:solidFill>
              </a:rPr>
              <a:t>Review process</a:t>
            </a:r>
          </a:p>
          <a:p>
            <a:pPr marL="384572" lvl="1" indent="-214313">
              <a:spcBef>
                <a:spcPts val="450"/>
              </a:spcBef>
              <a:buFont typeface="Arial" panose="020B0604020202020204" pitchFamily="34" charset="0"/>
              <a:buChar char="•"/>
            </a:pPr>
            <a:endParaRPr lang="en-US" sz="1800" dirty="0"/>
          </a:p>
          <a:p>
            <a:pPr>
              <a:spcBef>
                <a:spcPts val="450"/>
              </a:spcBef>
            </a:pPr>
            <a:endParaRPr lang="en-US" sz="1800" dirty="0"/>
          </a:p>
        </p:txBody>
      </p:sp>
      <p:sp>
        <p:nvSpPr>
          <p:cNvPr id="3" name="Title 2">
            <a:extLst>
              <a:ext uri="{FF2B5EF4-FFF2-40B4-BE49-F238E27FC236}">
                <a16:creationId xmlns:a16="http://schemas.microsoft.com/office/drawing/2014/main" id="{41FAAD91-D216-4C77-BC32-20A5B64A4B5A}"/>
              </a:ext>
            </a:extLst>
          </p:cNvPr>
          <p:cNvSpPr>
            <a:spLocks noGrp="1"/>
          </p:cNvSpPr>
          <p:nvPr>
            <p:ph type="title"/>
          </p:nvPr>
        </p:nvSpPr>
        <p:spPr/>
        <p:txBody>
          <a:bodyPr/>
          <a:lstStyle/>
          <a:p>
            <a:pPr algn="ctr"/>
            <a:r>
              <a:rPr lang="en-US" dirty="0"/>
              <a:t>Programmatic Agreement/Section 106	</a:t>
            </a:r>
          </a:p>
        </p:txBody>
      </p:sp>
    </p:spTree>
    <p:extLst>
      <p:ext uri="{BB962C8B-B14F-4D97-AF65-F5344CB8AC3E}">
        <p14:creationId xmlns:p14="http://schemas.microsoft.com/office/powerpoint/2010/main" val="3561340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70F19C-1D27-4DAC-99A4-C25CA9F10448}"/>
              </a:ext>
            </a:extLst>
          </p:cNvPr>
          <p:cNvSpPr>
            <a:spLocks noGrp="1"/>
          </p:cNvSpPr>
          <p:nvPr>
            <p:ph sz="quarter" idx="10"/>
          </p:nvPr>
        </p:nvSpPr>
        <p:spPr>
          <a:xfrm>
            <a:off x="111245" y="1662046"/>
            <a:ext cx="4870118" cy="4200525"/>
          </a:xfrm>
        </p:spPr>
        <p:txBody>
          <a:bodyPr/>
          <a:lstStyle/>
          <a:p>
            <a:pPr marL="342900" indent="-342900">
              <a:spcAft>
                <a:spcPts val="900"/>
              </a:spcAft>
              <a:buFont typeface="Arial" panose="020B0604020202020204" pitchFamily="34" charset="0"/>
              <a:buChar char="•"/>
            </a:pPr>
            <a:r>
              <a:rPr lang="en-US" sz="2100" dirty="0"/>
              <a:t>Significant vulnerability to storm surge inundation</a:t>
            </a:r>
          </a:p>
          <a:p>
            <a:pPr marL="342900" indent="-342900">
              <a:spcAft>
                <a:spcPts val="900"/>
              </a:spcAft>
              <a:buFont typeface="Arial" panose="020B0604020202020204" pitchFamily="34" charset="0"/>
              <a:buChar char="•"/>
            </a:pPr>
            <a:r>
              <a:rPr lang="en-US" sz="2100" dirty="0"/>
              <a:t>Storm surge inundation impacts:</a:t>
            </a:r>
          </a:p>
          <a:p>
            <a:pPr marL="689372" lvl="2" indent="-342900">
              <a:spcAft>
                <a:spcPts val="900"/>
              </a:spcAft>
              <a:buFont typeface="Wingdings" panose="05000000000000000000" pitchFamily="2" charset="2"/>
              <a:buChar char="Ø"/>
            </a:pPr>
            <a:r>
              <a:rPr lang="en-US" sz="1800" dirty="0"/>
              <a:t>Public health including life loss</a:t>
            </a:r>
          </a:p>
          <a:p>
            <a:pPr marL="689372" lvl="2" indent="-342900">
              <a:spcAft>
                <a:spcPts val="900"/>
              </a:spcAft>
              <a:buFont typeface="Wingdings" panose="05000000000000000000" pitchFamily="2" charset="2"/>
              <a:buChar char="Ø"/>
            </a:pPr>
            <a:r>
              <a:rPr lang="en-US" sz="1800" dirty="0"/>
              <a:t>Access to critical facilities, emergency services, and evacuation routes</a:t>
            </a:r>
          </a:p>
          <a:p>
            <a:pPr marL="689372" lvl="2" indent="-342900">
              <a:spcAft>
                <a:spcPts val="900"/>
              </a:spcAft>
              <a:buFont typeface="Wingdings" panose="05000000000000000000" pitchFamily="2" charset="2"/>
              <a:buChar char="Ø"/>
            </a:pPr>
            <a:r>
              <a:rPr lang="en-US" sz="1800" dirty="0"/>
              <a:t>Economic sustainability of the City including businesses, organizations, and residents</a:t>
            </a:r>
          </a:p>
          <a:p>
            <a:pPr marL="342900" indent="-342900">
              <a:spcAft>
                <a:spcPts val="900"/>
              </a:spcAft>
              <a:buFont typeface="Arial" panose="020B0604020202020204" pitchFamily="34" charset="0"/>
              <a:buChar char="•"/>
            </a:pPr>
            <a:endParaRPr lang="en-US" sz="2100" dirty="0"/>
          </a:p>
        </p:txBody>
      </p:sp>
      <p:sp>
        <p:nvSpPr>
          <p:cNvPr id="3" name="Title 2">
            <a:extLst>
              <a:ext uri="{FF2B5EF4-FFF2-40B4-BE49-F238E27FC236}">
                <a16:creationId xmlns:a16="http://schemas.microsoft.com/office/drawing/2014/main" id="{5D0FB489-4ADD-4A5A-A22D-71B000353477}"/>
              </a:ext>
            </a:extLst>
          </p:cNvPr>
          <p:cNvSpPr>
            <a:spLocks noGrp="1"/>
          </p:cNvSpPr>
          <p:nvPr>
            <p:ph type="title"/>
          </p:nvPr>
        </p:nvSpPr>
        <p:spPr>
          <a:xfrm>
            <a:off x="52679" y="991985"/>
            <a:ext cx="8332464" cy="589064"/>
          </a:xfrm>
        </p:spPr>
        <p:txBody>
          <a:bodyPr/>
          <a:lstStyle/>
          <a:p>
            <a:pPr algn="ctr"/>
            <a:r>
              <a:rPr lang="en-US" dirty="0"/>
              <a:t>The problem  </a:t>
            </a:r>
          </a:p>
        </p:txBody>
      </p:sp>
      <p:pic>
        <p:nvPicPr>
          <p:cNvPr id="5" name="Picture 4">
            <a:extLst>
              <a:ext uri="{FF2B5EF4-FFF2-40B4-BE49-F238E27FC236}">
                <a16:creationId xmlns:a16="http://schemas.microsoft.com/office/drawing/2014/main" id="{D5C7A3C3-0694-4648-8F1D-043CA844E9F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81363" y="1581049"/>
            <a:ext cx="3789396" cy="4107694"/>
          </a:xfrm>
          <a:prstGeom prst="rect">
            <a:avLst/>
          </a:prstGeom>
        </p:spPr>
      </p:pic>
    </p:spTree>
    <p:extLst>
      <p:ext uri="{BB962C8B-B14F-4D97-AF65-F5344CB8AC3E}">
        <p14:creationId xmlns:p14="http://schemas.microsoft.com/office/powerpoint/2010/main" val="40694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FAAD91-D216-4C77-BC32-20A5B64A4B5A}"/>
              </a:ext>
            </a:extLst>
          </p:cNvPr>
          <p:cNvSpPr>
            <a:spLocks noGrp="1"/>
          </p:cNvSpPr>
          <p:nvPr>
            <p:ph type="title"/>
          </p:nvPr>
        </p:nvSpPr>
        <p:spPr/>
        <p:txBody>
          <a:bodyPr/>
          <a:lstStyle/>
          <a:p>
            <a:pPr algn="ctr"/>
            <a:r>
              <a:rPr lang="en-US" dirty="0"/>
              <a:t>The optimized plan</a:t>
            </a:r>
          </a:p>
        </p:txBody>
      </p:sp>
      <p:pic>
        <p:nvPicPr>
          <p:cNvPr id="19" name="Picture 18">
            <a:extLst>
              <a:ext uri="{FF2B5EF4-FFF2-40B4-BE49-F238E27FC236}">
                <a16:creationId xmlns:a16="http://schemas.microsoft.com/office/drawing/2014/main" id="{6AD803E6-6DF9-4C3F-BF02-A484BA74D0E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852686" y="1543050"/>
            <a:ext cx="3737587" cy="4002767"/>
          </a:xfrm>
          <a:prstGeom prst="rect">
            <a:avLst/>
          </a:prstGeom>
        </p:spPr>
      </p:pic>
      <p:sp>
        <p:nvSpPr>
          <p:cNvPr id="20" name="Content Placeholder 1">
            <a:extLst>
              <a:ext uri="{FF2B5EF4-FFF2-40B4-BE49-F238E27FC236}">
                <a16:creationId xmlns:a16="http://schemas.microsoft.com/office/drawing/2014/main" id="{80B04650-C657-44C7-BB17-C4D0C3B94D55}"/>
              </a:ext>
            </a:extLst>
          </p:cNvPr>
          <p:cNvSpPr>
            <a:spLocks noGrp="1"/>
          </p:cNvSpPr>
          <p:nvPr>
            <p:ph sz="quarter" idx="10"/>
          </p:nvPr>
        </p:nvSpPr>
        <p:spPr>
          <a:xfrm>
            <a:off x="111245" y="1662046"/>
            <a:ext cx="4870118" cy="4200525"/>
          </a:xfrm>
        </p:spPr>
        <p:txBody>
          <a:bodyPr/>
          <a:lstStyle/>
          <a:p>
            <a:pPr marL="342900" indent="-342900">
              <a:spcAft>
                <a:spcPts val="900"/>
              </a:spcAft>
              <a:buFont typeface="Arial" panose="020B0604020202020204" pitchFamily="34" charset="0"/>
              <a:buChar char="•"/>
            </a:pPr>
            <a:r>
              <a:rPr lang="en-US" sz="2100" dirty="0"/>
              <a:t>Cost - $1.1B</a:t>
            </a:r>
          </a:p>
          <a:p>
            <a:pPr marL="342900" indent="-342900">
              <a:spcAft>
                <a:spcPts val="900"/>
              </a:spcAft>
              <a:buFont typeface="Arial" panose="020B0604020202020204" pitchFamily="34" charset="0"/>
              <a:buChar char="•"/>
            </a:pPr>
            <a:r>
              <a:rPr lang="en-US" sz="2100" dirty="0"/>
              <a:t>Benefit Cost Ratio – 10.2:1</a:t>
            </a:r>
          </a:p>
          <a:p>
            <a:pPr marL="342900" indent="-342900">
              <a:spcAft>
                <a:spcPts val="900"/>
              </a:spcAft>
              <a:buFont typeface="Arial" panose="020B0604020202020204" pitchFamily="34" charset="0"/>
              <a:buChar char="•"/>
            </a:pPr>
            <a:r>
              <a:rPr lang="en-US" sz="2100" dirty="0"/>
              <a:t>Added Living Shorelines</a:t>
            </a:r>
          </a:p>
          <a:p>
            <a:pPr marL="342900" indent="-342900">
              <a:spcAft>
                <a:spcPts val="900"/>
              </a:spcAft>
              <a:buFont typeface="Arial" panose="020B0604020202020204" pitchFamily="34" charset="0"/>
              <a:buChar char="•"/>
            </a:pPr>
            <a:r>
              <a:rPr lang="en-US" sz="2100" dirty="0"/>
              <a:t>Reduced Impacts to Wetlands</a:t>
            </a:r>
          </a:p>
          <a:p>
            <a:pPr marL="342900" indent="-342900">
              <a:spcAft>
                <a:spcPts val="900"/>
              </a:spcAft>
              <a:buFont typeface="Arial" panose="020B0604020202020204" pitchFamily="34" charset="0"/>
              <a:buChar char="•"/>
            </a:pPr>
            <a:r>
              <a:rPr lang="en-US" sz="2100" dirty="0"/>
              <a:t>Added Aesthetic Mitigation</a:t>
            </a:r>
          </a:p>
          <a:p>
            <a:pPr marL="342900" indent="-342900">
              <a:spcAft>
                <a:spcPts val="900"/>
              </a:spcAft>
              <a:buFont typeface="Arial" panose="020B0604020202020204" pitchFamily="34" charset="0"/>
              <a:buChar char="•"/>
            </a:pPr>
            <a:r>
              <a:rPr lang="en-US" sz="2100" dirty="0"/>
              <a:t>Refined Pump Sizes/Locations</a:t>
            </a:r>
          </a:p>
          <a:p>
            <a:pPr marL="342900" indent="-342900">
              <a:spcAft>
                <a:spcPts val="900"/>
              </a:spcAft>
              <a:buFont typeface="Arial" panose="020B0604020202020204" pitchFamily="34" charset="0"/>
              <a:buChar char="•"/>
            </a:pPr>
            <a:r>
              <a:rPr lang="en-US" sz="2100" dirty="0"/>
              <a:t>Modeled Impacts to Communities</a:t>
            </a:r>
          </a:p>
          <a:p>
            <a:pPr marL="342900" indent="-342900">
              <a:spcAft>
                <a:spcPts val="900"/>
              </a:spcAft>
              <a:buFont typeface="Arial" panose="020B0604020202020204" pitchFamily="34" charset="0"/>
              <a:buChar char="•"/>
            </a:pPr>
            <a:r>
              <a:rPr lang="en-US" sz="2100" dirty="0"/>
              <a:t>Why Non-Structural? </a:t>
            </a:r>
            <a:endParaRPr lang="en-US" sz="1800" dirty="0"/>
          </a:p>
          <a:p>
            <a:pPr marL="342900" indent="-342900">
              <a:spcAft>
                <a:spcPts val="900"/>
              </a:spcAft>
              <a:buFont typeface="Arial" panose="020B0604020202020204" pitchFamily="34" charset="0"/>
              <a:buChar char="•"/>
            </a:pPr>
            <a:endParaRPr lang="en-US" sz="2100" dirty="0"/>
          </a:p>
        </p:txBody>
      </p:sp>
    </p:spTree>
    <p:extLst>
      <p:ext uri="{BB962C8B-B14F-4D97-AF65-F5344CB8AC3E}">
        <p14:creationId xmlns:p14="http://schemas.microsoft.com/office/powerpoint/2010/main" val="2157105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FAAD91-D216-4C77-BC32-20A5B64A4B5A}"/>
              </a:ext>
            </a:extLst>
          </p:cNvPr>
          <p:cNvSpPr>
            <a:spLocks noGrp="1"/>
          </p:cNvSpPr>
          <p:nvPr>
            <p:ph type="title"/>
          </p:nvPr>
        </p:nvSpPr>
        <p:spPr/>
        <p:txBody>
          <a:bodyPr/>
          <a:lstStyle/>
          <a:p>
            <a:pPr algn="ctr"/>
            <a:r>
              <a:rPr lang="en-US" dirty="0"/>
              <a:t>Study Cost Drivers</a:t>
            </a:r>
          </a:p>
        </p:txBody>
      </p:sp>
      <p:sp>
        <p:nvSpPr>
          <p:cNvPr id="20" name="Content Placeholder 1">
            <a:extLst>
              <a:ext uri="{FF2B5EF4-FFF2-40B4-BE49-F238E27FC236}">
                <a16:creationId xmlns:a16="http://schemas.microsoft.com/office/drawing/2014/main" id="{80B04650-C657-44C7-BB17-C4D0C3B94D55}"/>
              </a:ext>
            </a:extLst>
          </p:cNvPr>
          <p:cNvSpPr>
            <a:spLocks noGrp="1"/>
          </p:cNvSpPr>
          <p:nvPr>
            <p:ph sz="quarter" idx="10"/>
          </p:nvPr>
        </p:nvSpPr>
        <p:spPr>
          <a:xfrm>
            <a:off x="111244" y="1662046"/>
            <a:ext cx="8555849" cy="4200525"/>
          </a:xfrm>
        </p:spPr>
        <p:txBody>
          <a:bodyPr/>
          <a:lstStyle/>
          <a:p>
            <a:pPr marL="342900" indent="-342900">
              <a:spcAft>
                <a:spcPts val="900"/>
              </a:spcAft>
              <a:buFont typeface="Arial" panose="020B0604020202020204" pitchFamily="34" charset="0"/>
              <a:buChar char="•"/>
            </a:pPr>
            <a:r>
              <a:rPr lang="en-US" sz="2100" dirty="0"/>
              <a:t>Federal Cost Share ($715M) and Non-Federal Cost Share ($385M)</a:t>
            </a:r>
          </a:p>
          <a:p>
            <a:pPr marL="342900" indent="-342900">
              <a:spcAft>
                <a:spcPts val="900"/>
              </a:spcAft>
              <a:buFont typeface="Arial" panose="020B0604020202020204" pitchFamily="34" charset="0"/>
              <a:buChar char="•"/>
            </a:pPr>
            <a:r>
              <a:rPr lang="en-US" sz="2100" dirty="0"/>
              <a:t>Reduced Fish &amp; Wildlife Costs</a:t>
            </a:r>
          </a:p>
          <a:p>
            <a:pPr marL="342900" indent="-342900">
              <a:spcAft>
                <a:spcPts val="900"/>
              </a:spcAft>
              <a:buFont typeface="Arial" panose="020B0604020202020204" pitchFamily="34" charset="0"/>
              <a:buChar char="•"/>
            </a:pPr>
            <a:r>
              <a:rPr lang="en-US" sz="2100" dirty="0"/>
              <a:t>Reduced Construction Costs </a:t>
            </a:r>
          </a:p>
          <a:p>
            <a:pPr marL="342900" indent="-342900">
              <a:spcAft>
                <a:spcPts val="900"/>
              </a:spcAft>
              <a:buFont typeface="Arial" panose="020B0604020202020204" pitchFamily="34" charset="0"/>
              <a:buChar char="•"/>
            </a:pPr>
            <a:r>
              <a:rPr lang="en-US" sz="2100" dirty="0"/>
              <a:t>Reduced Pump Costs</a:t>
            </a:r>
          </a:p>
          <a:p>
            <a:pPr marL="342900" indent="-342900">
              <a:spcAft>
                <a:spcPts val="900"/>
              </a:spcAft>
              <a:buFont typeface="Arial" panose="020B0604020202020204" pitchFamily="34" charset="0"/>
              <a:buChar char="•"/>
            </a:pPr>
            <a:r>
              <a:rPr lang="en-US" sz="2100" dirty="0"/>
              <a:t>Eliminated Wave Attenuator (Breakwater) Costs</a:t>
            </a:r>
          </a:p>
          <a:p>
            <a:pPr marL="342900" indent="-342900">
              <a:spcAft>
                <a:spcPts val="900"/>
              </a:spcAft>
              <a:buFont typeface="Arial" panose="020B0604020202020204" pitchFamily="34" charset="0"/>
              <a:buChar char="•"/>
            </a:pPr>
            <a:r>
              <a:rPr lang="en-US" sz="2100" dirty="0"/>
              <a:t>Refined Non-Structural Costs</a:t>
            </a:r>
          </a:p>
          <a:p>
            <a:pPr marL="342900" indent="-342900">
              <a:spcAft>
                <a:spcPts val="900"/>
              </a:spcAft>
              <a:buFont typeface="Arial" panose="020B0604020202020204" pitchFamily="34" charset="0"/>
              <a:buChar char="•"/>
            </a:pPr>
            <a:r>
              <a:rPr lang="en-US" sz="2100" dirty="0"/>
              <a:t>Increased Cultural Mitigation Costs</a:t>
            </a:r>
          </a:p>
          <a:p>
            <a:pPr marL="342900" indent="-342900">
              <a:spcAft>
                <a:spcPts val="900"/>
              </a:spcAft>
              <a:buFont typeface="Arial" panose="020B0604020202020204" pitchFamily="34" charset="0"/>
              <a:buChar char="•"/>
            </a:pPr>
            <a:r>
              <a:rPr lang="en-US" sz="2100" dirty="0"/>
              <a:t>Added Aesthetic Mitigation Costs</a:t>
            </a:r>
          </a:p>
          <a:p>
            <a:pPr marL="342900" indent="-342900">
              <a:spcAft>
                <a:spcPts val="900"/>
              </a:spcAft>
              <a:buFont typeface="Arial" panose="020B0604020202020204" pitchFamily="34" charset="0"/>
              <a:buChar char="•"/>
            </a:pPr>
            <a:endParaRPr lang="en-US" sz="2100" dirty="0"/>
          </a:p>
        </p:txBody>
      </p:sp>
    </p:spTree>
    <p:extLst>
      <p:ext uri="{BB962C8B-B14F-4D97-AF65-F5344CB8AC3E}">
        <p14:creationId xmlns:p14="http://schemas.microsoft.com/office/powerpoint/2010/main" val="883107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FAAD91-D216-4C77-BC32-20A5B64A4B5A}"/>
              </a:ext>
            </a:extLst>
          </p:cNvPr>
          <p:cNvSpPr>
            <a:spLocks noGrp="1"/>
          </p:cNvSpPr>
          <p:nvPr>
            <p:ph type="title"/>
          </p:nvPr>
        </p:nvSpPr>
        <p:spPr/>
        <p:txBody>
          <a:bodyPr/>
          <a:lstStyle/>
          <a:p>
            <a:pPr algn="ctr"/>
            <a:r>
              <a:rPr lang="en-US" dirty="0"/>
              <a:t>Impacts to surrounding communities</a:t>
            </a:r>
            <a:br>
              <a:rPr lang="en-US" dirty="0"/>
            </a:br>
            <a:endParaRPr lang="en-US" sz="788" dirty="0"/>
          </a:p>
        </p:txBody>
      </p:sp>
      <p:sp>
        <p:nvSpPr>
          <p:cNvPr id="6" name="Content Placeholder 1">
            <a:extLst>
              <a:ext uri="{FF2B5EF4-FFF2-40B4-BE49-F238E27FC236}">
                <a16:creationId xmlns:a16="http://schemas.microsoft.com/office/drawing/2014/main" id="{8B83014E-5AD2-42AE-B4AF-4C0989D61AD8}"/>
              </a:ext>
            </a:extLst>
          </p:cNvPr>
          <p:cNvSpPr>
            <a:spLocks noGrp="1"/>
          </p:cNvSpPr>
          <p:nvPr>
            <p:ph sz="quarter" idx="10"/>
          </p:nvPr>
        </p:nvSpPr>
        <p:spPr>
          <a:xfrm>
            <a:off x="111244" y="1662046"/>
            <a:ext cx="4579628" cy="4200525"/>
          </a:xfrm>
        </p:spPr>
        <p:txBody>
          <a:bodyPr/>
          <a:lstStyle/>
          <a:p>
            <a:pPr marL="342900" indent="-342900">
              <a:spcAft>
                <a:spcPts val="900"/>
              </a:spcAft>
              <a:buFont typeface="Arial" panose="020B0604020202020204" pitchFamily="34" charset="0"/>
              <a:buChar char="•"/>
            </a:pPr>
            <a:r>
              <a:rPr lang="en-US" sz="2100" dirty="0"/>
              <a:t>Coastal modeling analyzed areas in James Island, West Ashley, North Charleston, Daniel Island and Mount Pleasant.</a:t>
            </a:r>
          </a:p>
          <a:p>
            <a:pPr marL="342900" indent="-342900">
              <a:spcAft>
                <a:spcPts val="900"/>
              </a:spcAft>
              <a:buFont typeface="Arial" panose="020B0604020202020204" pitchFamily="34" charset="0"/>
              <a:buChar char="•"/>
            </a:pPr>
            <a:r>
              <a:rPr lang="en-US" sz="2100" dirty="0"/>
              <a:t>Determined marginal difference in water surface elevation around 1inch in a small number of areas.</a:t>
            </a:r>
          </a:p>
          <a:p>
            <a:pPr marL="342900" indent="-342900">
              <a:spcAft>
                <a:spcPts val="900"/>
              </a:spcAft>
              <a:buFont typeface="Arial" panose="020B0604020202020204" pitchFamily="34" charset="0"/>
              <a:buChar char="•"/>
            </a:pPr>
            <a:r>
              <a:rPr lang="en-US" sz="2100" dirty="0"/>
              <a:t>Structural damages highly unlikely and construction of a wall would have negligible adverse effect of increased flooding during surge event.</a:t>
            </a:r>
          </a:p>
        </p:txBody>
      </p:sp>
      <p:pic>
        <p:nvPicPr>
          <p:cNvPr id="4" name="Picture 3" descr="A picture containing indoor, book&#10;&#10;Description automatically generated">
            <a:extLst>
              <a:ext uri="{FF2B5EF4-FFF2-40B4-BE49-F238E27FC236}">
                <a16:creationId xmlns:a16="http://schemas.microsoft.com/office/drawing/2014/main" id="{C1240FAC-6E5C-4BAD-9B7F-1FF3C219A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432" y="1809302"/>
            <a:ext cx="4433324" cy="3851059"/>
          </a:xfrm>
          <a:prstGeom prst="rect">
            <a:avLst/>
          </a:prstGeom>
        </p:spPr>
      </p:pic>
    </p:spTree>
    <p:extLst>
      <p:ext uri="{BB962C8B-B14F-4D97-AF65-F5344CB8AC3E}">
        <p14:creationId xmlns:p14="http://schemas.microsoft.com/office/powerpoint/2010/main" val="2871310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433" y="1017984"/>
            <a:ext cx="7549967" cy="610791"/>
          </a:xfrm>
        </p:spPr>
        <p:txBody>
          <a:bodyPr/>
          <a:lstStyle/>
          <a:p>
            <a:pPr algn="ctr"/>
            <a:r>
              <a:rPr lang="en-US" sz="2250" b="0" dirty="0"/>
              <a:t>LIFE/SAFETY Without Project</a:t>
            </a:r>
          </a:p>
        </p:txBody>
      </p:sp>
      <p:pic>
        <p:nvPicPr>
          <p:cNvPr id="3" name="Picture 2">
            <a:extLst>
              <a:ext uri="{FF2B5EF4-FFF2-40B4-BE49-F238E27FC236}">
                <a16:creationId xmlns:a16="http://schemas.microsoft.com/office/drawing/2014/main" id="{82B85B3C-27EC-40FE-BEDB-E201617DD974}"/>
              </a:ext>
            </a:extLst>
          </p:cNvPr>
          <p:cNvPicPr>
            <a:picLocks noChangeAspect="1"/>
          </p:cNvPicPr>
          <p:nvPr/>
        </p:nvPicPr>
        <p:blipFill>
          <a:blip r:embed="rId3"/>
          <a:stretch>
            <a:fillRect/>
          </a:stretch>
        </p:blipFill>
        <p:spPr>
          <a:xfrm>
            <a:off x="730433" y="1585158"/>
            <a:ext cx="7829046" cy="4072692"/>
          </a:xfrm>
          <a:prstGeom prst="rect">
            <a:avLst/>
          </a:prstGeom>
        </p:spPr>
      </p:pic>
    </p:spTree>
    <p:extLst>
      <p:ext uri="{BB962C8B-B14F-4D97-AF65-F5344CB8AC3E}">
        <p14:creationId xmlns:p14="http://schemas.microsoft.com/office/powerpoint/2010/main" val="21155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433" y="1017984"/>
            <a:ext cx="7549967" cy="610791"/>
          </a:xfrm>
        </p:spPr>
        <p:txBody>
          <a:bodyPr/>
          <a:lstStyle/>
          <a:p>
            <a:pPr algn="ctr"/>
            <a:r>
              <a:rPr lang="en-US" sz="2250" b="0" dirty="0"/>
              <a:t>Historical impacts Without Project</a:t>
            </a:r>
          </a:p>
        </p:txBody>
      </p:sp>
      <p:pic>
        <p:nvPicPr>
          <p:cNvPr id="3" name="Picture 2">
            <a:extLst>
              <a:ext uri="{FF2B5EF4-FFF2-40B4-BE49-F238E27FC236}">
                <a16:creationId xmlns:a16="http://schemas.microsoft.com/office/drawing/2014/main" id="{EA0FB998-C81E-444D-9BE9-0A1B77A0FE59}"/>
              </a:ext>
            </a:extLst>
          </p:cNvPr>
          <p:cNvPicPr>
            <a:picLocks noChangeAspect="1"/>
          </p:cNvPicPr>
          <p:nvPr/>
        </p:nvPicPr>
        <p:blipFill>
          <a:blip r:embed="rId3"/>
          <a:stretch>
            <a:fillRect/>
          </a:stretch>
        </p:blipFill>
        <p:spPr>
          <a:xfrm>
            <a:off x="616352" y="1518496"/>
            <a:ext cx="7899722" cy="4170758"/>
          </a:xfrm>
          <a:prstGeom prst="rect">
            <a:avLst/>
          </a:prstGeom>
        </p:spPr>
      </p:pic>
    </p:spTree>
    <p:extLst>
      <p:ext uri="{BB962C8B-B14F-4D97-AF65-F5344CB8AC3E}">
        <p14:creationId xmlns:p14="http://schemas.microsoft.com/office/powerpoint/2010/main" val="2017891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FAAD91-D216-4C77-BC32-20A5B64A4B5A}"/>
              </a:ext>
            </a:extLst>
          </p:cNvPr>
          <p:cNvSpPr>
            <a:spLocks noGrp="1"/>
          </p:cNvSpPr>
          <p:nvPr>
            <p:ph type="title"/>
          </p:nvPr>
        </p:nvSpPr>
        <p:spPr/>
        <p:txBody>
          <a:bodyPr/>
          <a:lstStyle/>
          <a:p>
            <a:pPr algn="ctr"/>
            <a:r>
              <a:rPr lang="en-US" dirty="0"/>
              <a:t>timeline</a:t>
            </a:r>
          </a:p>
        </p:txBody>
      </p:sp>
      <p:sp>
        <p:nvSpPr>
          <p:cNvPr id="15" name="Text Box 4">
            <a:extLst>
              <a:ext uri="{FF2B5EF4-FFF2-40B4-BE49-F238E27FC236}">
                <a16:creationId xmlns:a16="http://schemas.microsoft.com/office/drawing/2014/main" id="{D330F76F-BB4E-42FE-84A8-B66EB18169C5}"/>
              </a:ext>
            </a:extLst>
          </p:cNvPr>
          <p:cNvSpPr txBox="1"/>
          <p:nvPr/>
        </p:nvSpPr>
        <p:spPr>
          <a:xfrm>
            <a:off x="510790" y="2032675"/>
            <a:ext cx="826270" cy="589064"/>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ctr" defTabSz="685800" fontAlgn="auto">
              <a:lnSpc>
                <a:spcPct val="107000"/>
              </a:lnSpc>
              <a:spcBef>
                <a:spcPts val="0"/>
              </a:spcBef>
              <a:spcAft>
                <a:spcPts val="0"/>
              </a:spcAft>
            </a:pPr>
            <a:r>
              <a:rPr lang="en-US" sz="1050" dirty="0">
                <a:solidFill>
                  <a:srgbClr val="1F3864"/>
                </a:solidFill>
                <a:latin typeface="Calibri" panose="020F0502020204030204" pitchFamily="34" charset="0"/>
                <a:ea typeface="Calibri" panose="020F0502020204030204" pitchFamily="34" charset="0"/>
                <a:cs typeface="Times New Roman" panose="02020603050405020304" pitchFamily="18" charset="0"/>
              </a:rPr>
              <a:t>Study effort initiated</a:t>
            </a:r>
            <a:endParaRPr lang="en-US" sz="105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685800" fontAlgn="auto">
              <a:lnSpc>
                <a:spcPct val="107000"/>
              </a:lnSpc>
              <a:spcBef>
                <a:spcPts val="0"/>
              </a:spcBef>
              <a:spcAft>
                <a:spcPts val="0"/>
              </a:spcAft>
            </a:pPr>
            <a:r>
              <a:rPr lang="en-US" sz="1050" dirty="0">
                <a:solidFill>
                  <a:srgbClr val="1F3864"/>
                </a:solidFill>
                <a:latin typeface="Calibri" panose="020F0502020204030204" pitchFamily="34" charset="0"/>
                <a:ea typeface="Calibri" panose="020F0502020204030204" pitchFamily="34" charset="0"/>
                <a:cs typeface="Times New Roman" panose="02020603050405020304" pitchFamily="18" charset="0"/>
              </a:rPr>
              <a:t>(2018)</a:t>
            </a:r>
            <a:endParaRPr lang="en-US" sz="105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 Box 5">
            <a:extLst>
              <a:ext uri="{FF2B5EF4-FFF2-40B4-BE49-F238E27FC236}">
                <a16:creationId xmlns:a16="http://schemas.microsoft.com/office/drawing/2014/main" id="{1823F25A-17C9-4E44-87BD-76BFB44232BA}"/>
              </a:ext>
            </a:extLst>
          </p:cNvPr>
          <p:cNvSpPr txBox="1"/>
          <p:nvPr/>
        </p:nvSpPr>
        <p:spPr>
          <a:xfrm>
            <a:off x="2126730" y="2083053"/>
            <a:ext cx="1282744" cy="524860"/>
          </a:xfrm>
          <a:prstGeom prst="rect">
            <a:avLst/>
          </a:prstGeom>
          <a:solidFill>
            <a:sysClr val="window" lastClr="FFFFFF"/>
          </a:solid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ctr" defTabSz="685800" fontAlgn="auto">
              <a:lnSpc>
                <a:spcPct val="107000"/>
              </a:lnSpc>
              <a:spcBef>
                <a:spcPts val="0"/>
              </a:spcBef>
              <a:spcAft>
                <a:spcPts val="0"/>
              </a:spcAft>
            </a:pPr>
            <a:r>
              <a:rPr lang="en-US" sz="1050" dirty="0">
                <a:solidFill>
                  <a:srgbClr val="1F3864"/>
                </a:solidFill>
                <a:latin typeface="Calibri" panose="020F0502020204030204" pitchFamily="34" charset="0"/>
                <a:ea typeface="Calibri" panose="020F0502020204030204" pitchFamily="34" charset="0"/>
                <a:cs typeface="Times New Roman" panose="02020603050405020304" pitchFamily="18" charset="0"/>
              </a:rPr>
              <a:t>Recommendation by Chief of Engineers for Authorization</a:t>
            </a:r>
            <a:endParaRPr lang="en-US" sz="105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 Box 5">
            <a:extLst>
              <a:ext uri="{FF2B5EF4-FFF2-40B4-BE49-F238E27FC236}">
                <a16:creationId xmlns:a16="http://schemas.microsoft.com/office/drawing/2014/main" id="{E744B25A-599B-4BA7-8F35-66889F1E7671}"/>
              </a:ext>
            </a:extLst>
          </p:cNvPr>
          <p:cNvSpPr txBox="1"/>
          <p:nvPr/>
        </p:nvSpPr>
        <p:spPr>
          <a:xfrm>
            <a:off x="6095063" y="1950694"/>
            <a:ext cx="1132999" cy="345758"/>
          </a:xfrm>
          <a:prstGeom prst="rect">
            <a:avLst/>
          </a:prstGeom>
          <a:solidFill>
            <a:sysClr val="window" lastClr="FFFFFF"/>
          </a:solid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ctr" defTabSz="685800" fontAlgn="auto">
              <a:lnSpc>
                <a:spcPct val="107000"/>
              </a:lnSpc>
              <a:spcBef>
                <a:spcPts val="0"/>
              </a:spcBef>
              <a:spcAft>
                <a:spcPts val="0"/>
              </a:spcAft>
            </a:pPr>
            <a:r>
              <a:rPr lang="en-US" sz="1050" dirty="0">
                <a:solidFill>
                  <a:srgbClr val="1F3864"/>
                </a:solidFill>
                <a:latin typeface="Calibri" panose="020F0502020204030204" pitchFamily="34" charset="0"/>
                <a:ea typeface="Calibri" panose="020F0502020204030204" pitchFamily="34" charset="0"/>
                <a:cs typeface="Times New Roman" panose="02020603050405020304" pitchFamily="18" charset="0"/>
              </a:rPr>
              <a:t>City of Charleston Maintains Project</a:t>
            </a:r>
            <a:endParaRPr lang="en-US" sz="105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5DAB1215-5BAC-490E-B9A1-9F58D19C087C}"/>
              </a:ext>
            </a:extLst>
          </p:cNvPr>
          <p:cNvPicPr>
            <a:picLocks noChangeAspect="1"/>
          </p:cNvPicPr>
          <p:nvPr/>
        </p:nvPicPr>
        <p:blipFill>
          <a:blip r:embed="rId3"/>
          <a:stretch>
            <a:fillRect/>
          </a:stretch>
        </p:blipFill>
        <p:spPr>
          <a:xfrm>
            <a:off x="868680" y="2284945"/>
            <a:ext cx="7486281" cy="3171737"/>
          </a:xfrm>
          <a:prstGeom prst="rect">
            <a:avLst/>
          </a:prstGeom>
        </p:spPr>
      </p:pic>
      <p:sp>
        <p:nvSpPr>
          <p:cNvPr id="18" name="Arrow: Down 17">
            <a:extLst>
              <a:ext uri="{FF2B5EF4-FFF2-40B4-BE49-F238E27FC236}">
                <a16:creationId xmlns:a16="http://schemas.microsoft.com/office/drawing/2014/main" id="{489C3048-A2C7-459D-BB6A-C84FEF7B0FA9}"/>
              </a:ext>
            </a:extLst>
          </p:cNvPr>
          <p:cNvSpPr/>
          <p:nvPr/>
        </p:nvSpPr>
        <p:spPr>
          <a:xfrm>
            <a:off x="868680" y="2702759"/>
            <a:ext cx="110490" cy="459345"/>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fontAlgn="auto">
              <a:spcBef>
                <a:spcPts val="0"/>
              </a:spcBef>
              <a:spcAft>
                <a:spcPts val="0"/>
              </a:spcAft>
            </a:pPr>
            <a:endParaRPr lang="en-US" sz="1350">
              <a:solidFill>
                <a:srgbClr val="000000"/>
              </a:solidFill>
              <a:latin typeface="Arial"/>
              <a:cs typeface="+mn-cs"/>
            </a:endParaRPr>
          </a:p>
        </p:txBody>
      </p:sp>
      <p:sp>
        <p:nvSpPr>
          <p:cNvPr id="19" name="Arrow: Down 18">
            <a:extLst>
              <a:ext uri="{FF2B5EF4-FFF2-40B4-BE49-F238E27FC236}">
                <a16:creationId xmlns:a16="http://schemas.microsoft.com/office/drawing/2014/main" id="{44A2140B-EF31-45E2-8BED-3DCA231C6C40}"/>
              </a:ext>
            </a:extLst>
          </p:cNvPr>
          <p:cNvSpPr/>
          <p:nvPr/>
        </p:nvSpPr>
        <p:spPr>
          <a:xfrm>
            <a:off x="2637985" y="2702759"/>
            <a:ext cx="110490" cy="459345"/>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fontAlgn="auto">
              <a:spcBef>
                <a:spcPts val="0"/>
              </a:spcBef>
              <a:spcAft>
                <a:spcPts val="0"/>
              </a:spcAft>
            </a:pPr>
            <a:endParaRPr lang="en-US" sz="1350">
              <a:solidFill>
                <a:srgbClr val="000000"/>
              </a:solidFill>
              <a:latin typeface="Arial"/>
              <a:cs typeface="+mn-cs"/>
            </a:endParaRPr>
          </a:p>
        </p:txBody>
      </p:sp>
      <p:sp>
        <p:nvSpPr>
          <p:cNvPr id="20" name="Arrow: Down 19">
            <a:extLst>
              <a:ext uri="{FF2B5EF4-FFF2-40B4-BE49-F238E27FC236}">
                <a16:creationId xmlns:a16="http://schemas.microsoft.com/office/drawing/2014/main" id="{F5FB185D-DAA7-4F9C-A977-2E406336E01C}"/>
              </a:ext>
            </a:extLst>
          </p:cNvPr>
          <p:cNvSpPr/>
          <p:nvPr/>
        </p:nvSpPr>
        <p:spPr>
          <a:xfrm>
            <a:off x="6551072" y="2376446"/>
            <a:ext cx="110490" cy="785658"/>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fontAlgn="auto">
              <a:spcBef>
                <a:spcPts val="0"/>
              </a:spcBef>
              <a:spcAft>
                <a:spcPts val="0"/>
              </a:spcAft>
            </a:pPr>
            <a:endParaRPr lang="en-US" sz="1350">
              <a:solidFill>
                <a:srgbClr val="000000"/>
              </a:solidFill>
              <a:latin typeface="Arial"/>
              <a:cs typeface="+mn-cs"/>
            </a:endParaRPr>
          </a:p>
        </p:txBody>
      </p:sp>
      <p:sp>
        <p:nvSpPr>
          <p:cNvPr id="21" name="Arrow: Down 20">
            <a:extLst>
              <a:ext uri="{FF2B5EF4-FFF2-40B4-BE49-F238E27FC236}">
                <a16:creationId xmlns:a16="http://schemas.microsoft.com/office/drawing/2014/main" id="{8D1C3EF9-D7C1-485A-B712-626CEF7EEC78}"/>
              </a:ext>
            </a:extLst>
          </p:cNvPr>
          <p:cNvSpPr/>
          <p:nvPr/>
        </p:nvSpPr>
        <p:spPr>
          <a:xfrm>
            <a:off x="2052198" y="1950695"/>
            <a:ext cx="131561" cy="1091886"/>
          </a:xfrm>
          <a:prstGeom prst="downArrow">
            <a:avLst/>
          </a:prstGeom>
          <a:solidFill>
            <a:schemeClr val="accent6"/>
          </a:solidFill>
          <a:ln w="12700" cap="flat" cmpd="sng" algn="ctr">
            <a:solidFill>
              <a:srgbClr val="4472C4">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fontAlgn="auto">
              <a:spcBef>
                <a:spcPts val="0"/>
              </a:spcBef>
              <a:spcAft>
                <a:spcPts val="0"/>
              </a:spcAft>
            </a:pPr>
            <a:endParaRPr lang="en-US" sz="1350">
              <a:solidFill>
                <a:srgbClr val="000000"/>
              </a:solidFill>
              <a:latin typeface="Arial"/>
              <a:cs typeface="+mn-cs"/>
            </a:endParaRPr>
          </a:p>
        </p:txBody>
      </p:sp>
      <p:sp>
        <p:nvSpPr>
          <p:cNvPr id="11" name="Text Box 5">
            <a:extLst>
              <a:ext uri="{FF2B5EF4-FFF2-40B4-BE49-F238E27FC236}">
                <a16:creationId xmlns:a16="http://schemas.microsoft.com/office/drawing/2014/main" id="{CEA73DFE-276C-4A81-8DB2-9D3E51C020D7}"/>
              </a:ext>
            </a:extLst>
          </p:cNvPr>
          <p:cNvSpPr txBox="1"/>
          <p:nvPr/>
        </p:nvSpPr>
        <p:spPr>
          <a:xfrm>
            <a:off x="1560231" y="1640173"/>
            <a:ext cx="1132999" cy="345758"/>
          </a:xfrm>
          <a:prstGeom prst="rect">
            <a:avLst/>
          </a:prstGeom>
          <a:solidFill>
            <a:sysClr val="window" lastClr="FFFFFF"/>
          </a:solid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ctr" defTabSz="685800" fontAlgn="auto">
              <a:lnSpc>
                <a:spcPct val="107000"/>
              </a:lnSpc>
              <a:spcBef>
                <a:spcPts val="0"/>
              </a:spcBef>
              <a:spcAft>
                <a:spcPts val="0"/>
              </a:spcAft>
            </a:pPr>
            <a:r>
              <a:rPr lang="en-US" sz="1050" dirty="0">
                <a:solidFill>
                  <a:srgbClr val="FF0000"/>
                </a:solidFill>
                <a:latin typeface="Calibri" panose="020F0502020204030204" pitchFamily="34" charset="0"/>
                <a:ea typeface="Calibri" panose="020F0502020204030204" pitchFamily="34" charset="0"/>
                <a:cs typeface="Times New Roman" panose="02020603050405020304" pitchFamily="18" charset="0"/>
              </a:rPr>
              <a:t>We are here</a:t>
            </a:r>
            <a:endParaRPr lang="en-US" sz="105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8831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8C4D2A-8F7D-4753-9758-017ED2CCAD03}"/>
              </a:ext>
            </a:extLst>
          </p:cNvPr>
          <p:cNvSpPr>
            <a:spLocks noGrp="1"/>
          </p:cNvSpPr>
          <p:nvPr>
            <p:ph sz="quarter" idx="10"/>
          </p:nvPr>
        </p:nvSpPr>
        <p:spPr>
          <a:xfrm>
            <a:off x="200025" y="1543050"/>
            <a:ext cx="8828681" cy="4200525"/>
          </a:xfrm>
        </p:spPr>
        <p:txBody>
          <a:bodyPr/>
          <a:lstStyle/>
          <a:p>
            <a:pPr marL="214313" indent="-214313">
              <a:spcBef>
                <a:spcPts val="450"/>
              </a:spcBef>
              <a:buFont typeface="Arial" panose="020B0604020202020204" pitchFamily="34" charset="0"/>
              <a:buChar char="•"/>
            </a:pPr>
            <a:r>
              <a:rPr lang="en-US" sz="1800" dirty="0"/>
              <a:t>September 10 – Draft Feasibility Report/EIS Released to Public </a:t>
            </a:r>
            <a:r>
              <a:rPr lang="en-US" sz="1500" dirty="0">
                <a:highlight>
                  <a:srgbClr val="FFFF00"/>
                </a:highlight>
              </a:rPr>
              <a:t>(45 days required)</a:t>
            </a:r>
          </a:p>
          <a:p>
            <a:pPr marL="214313" indent="-214313">
              <a:spcBef>
                <a:spcPts val="450"/>
              </a:spcBef>
              <a:buFont typeface="Arial" panose="020B0604020202020204" pitchFamily="34" charset="0"/>
              <a:buChar char="•"/>
            </a:pPr>
            <a:r>
              <a:rPr lang="en-US" sz="1800" dirty="0"/>
              <a:t>September 14 – Charleston City Council Update</a:t>
            </a:r>
          </a:p>
          <a:p>
            <a:pPr marL="214313" indent="-214313">
              <a:spcBef>
                <a:spcPts val="450"/>
              </a:spcBef>
              <a:buFont typeface="Arial" panose="020B0604020202020204" pitchFamily="34" charset="0"/>
              <a:buChar char="•"/>
            </a:pPr>
            <a:r>
              <a:rPr lang="en-US" sz="1800" dirty="0"/>
              <a:t>October 5 – USACE Public Meeting (Virtual)</a:t>
            </a:r>
          </a:p>
          <a:p>
            <a:pPr marL="214313" indent="-214313">
              <a:spcBef>
                <a:spcPts val="450"/>
              </a:spcBef>
              <a:buFont typeface="Arial" panose="020B0604020202020204" pitchFamily="34" charset="0"/>
              <a:buChar char="•"/>
            </a:pPr>
            <a:r>
              <a:rPr lang="en-US" sz="1800" dirty="0"/>
              <a:t>October 25 – Review Period Ends</a:t>
            </a:r>
          </a:p>
          <a:p>
            <a:pPr marL="214313" indent="-214313">
              <a:spcBef>
                <a:spcPts val="450"/>
              </a:spcBef>
              <a:buFont typeface="Arial" panose="020B0604020202020204" pitchFamily="34" charset="0"/>
              <a:buChar char="•"/>
            </a:pPr>
            <a:r>
              <a:rPr lang="en-US" sz="1800" dirty="0"/>
              <a:t>November 15 – USACE Agency Decision Milestone </a:t>
            </a:r>
            <a:r>
              <a:rPr lang="en-US" sz="1500" dirty="0">
                <a:highlight>
                  <a:srgbClr val="FFFF00"/>
                </a:highlight>
              </a:rPr>
              <a:t>(tentative plan to recommended plan)</a:t>
            </a:r>
          </a:p>
          <a:p>
            <a:pPr marL="214313" indent="-214313">
              <a:spcBef>
                <a:spcPts val="450"/>
              </a:spcBef>
              <a:buFont typeface="Arial" panose="020B0604020202020204" pitchFamily="34" charset="0"/>
              <a:buChar char="•"/>
            </a:pPr>
            <a:r>
              <a:rPr lang="en-US" sz="1800" dirty="0"/>
              <a:t>December – City Signed Letter of Support for Recommended Plan</a:t>
            </a:r>
          </a:p>
          <a:p>
            <a:pPr marL="214313" indent="-214313">
              <a:spcBef>
                <a:spcPts val="450"/>
              </a:spcBef>
              <a:buFont typeface="Arial" panose="020B0604020202020204" pitchFamily="34" charset="0"/>
              <a:buChar char="•"/>
            </a:pPr>
            <a:r>
              <a:rPr lang="en-US" sz="1800" dirty="0"/>
              <a:t>December – City Signed Financial Self Certification</a:t>
            </a:r>
          </a:p>
          <a:p>
            <a:pPr marL="214313" indent="-214313">
              <a:spcBef>
                <a:spcPts val="450"/>
              </a:spcBef>
              <a:buFont typeface="Arial" panose="020B0604020202020204" pitchFamily="34" charset="0"/>
              <a:buChar char="•"/>
            </a:pPr>
            <a:r>
              <a:rPr lang="en-US" sz="1800" dirty="0"/>
              <a:t>December – City Signed MOU to Assess Visual Impacts in PED Phase</a:t>
            </a:r>
          </a:p>
          <a:p>
            <a:pPr marL="214313" indent="-214313">
              <a:spcBef>
                <a:spcPts val="450"/>
              </a:spcBef>
              <a:buFont typeface="Arial" panose="020B0604020202020204" pitchFamily="34" charset="0"/>
              <a:buChar char="•"/>
            </a:pPr>
            <a:r>
              <a:rPr lang="en-US" sz="1800" dirty="0"/>
              <a:t>December – City Signed Programmatic Agreement</a:t>
            </a:r>
          </a:p>
          <a:p>
            <a:pPr marL="214313" indent="-214313">
              <a:spcBef>
                <a:spcPts val="450"/>
              </a:spcBef>
              <a:buFont typeface="Arial" panose="020B0604020202020204" pitchFamily="34" charset="0"/>
              <a:buChar char="•"/>
            </a:pPr>
            <a:r>
              <a:rPr lang="en-US" sz="1800" dirty="0"/>
              <a:t>January – February 2022 – USACE Final Report Quality &amp; Technical Reviews</a:t>
            </a:r>
          </a:p>
          <a:p>
            <a:pPr marL="214313" indent="-214313">
              <a:spcBef>
                <a:spcPts val="450"/>
              </a:spcBef>
              <a:buFont typeface="Arial" panose="020B0604020202020204" pitchFamily="34" charset="0"/>
              <a:buChar char="•"/>
            </a:pPr>
            <a:r>
              <a:rPr lang="en-US" sz="1800" dirty="0"/>
              <a:t>March 2022 – USACE Submits Final Report to South Atlantic Division</a:t>
            </a:r>
          </a:p>
          <a:p>
            <a:pPr marL="214313" indent="-214313">
              <a:spcBef>
                <a:spcPts val="450"/>
              </a:spcBef>
              <a:buFont typeface="Arial" panose="020B0604020202020204" pitchFamily="34" charset="0"/>
              <a:buChar char="•"/>
            </a:pPr>
            <a:r>
              <a:rPr lang="en-US" sz="1800" dirty="0"/>
              <a:t>June 2022 – State/Agency Review</a:t>
            </a:r>
          </a:p>
          <a:p>
            <a:pPr marL="214313" indent="-214313">
              <a:spcBef>
                <a:spcPts val="450"/>
              </a:spcBef>
              <a:buFont typeface="Arial" panose="020B0604020202020204" pitchFamily="34" charset="0"/>
              <a:buChar char="•"/>
            </a:pPr>
            <a:r>
              <a:rPr lang="en-US" sz="1800" dirty="0"/>
              <a:t>August 2022 – Signed Chiefs Report</a:t>
            </a:r>
          </a:p>
          <a:p>
            <a:pPr marL="214313" indent="-214313">
              <a:spcBef>
                <a:spcPts val="450"/>
              </a:spcBef>
              <a:buFont typeface="Arial" panose="020B0604020202020204" pitchFamily="34" charset="0"/>
              <a:buChar char="•"/>
            </a:pPr>
            <a:endParaRPr lang="en-US" sz="1800" dirty="0"/>
          </a:p>
          <a:p>
            <a:pPr>
              <a:spcBef>
                <a:spcPts val="450"/>
              </a:spcBef>
            </a:pPr>
            <a:endParaRPr lang="en-US" sz="1800" dirty="0"/>
          </a:p>
        </p:txBody>
      </p:sp>
      <p:sp>
        <p:nvSpPr>
          <p:cNvPr id="3" name="Title 2">
            <a:extLst>
              <a:ext uri="{FF2B5EF4-FFF2-40B4-BE49-F238E27FC236}">
                <a16:creationId xmlns:a16="http://schemas.microsoft.com/office/drawing/2014/main" id="{41FAAD91-D216-4C77-BC32-20A5B64A4B5A}"/>
              </a:ext>
            </a:extLst>
          </p:cNvPr>
          <p:cNvSpPr>
            <a:spLocks noGrp="1"/>
          </p:cNvSpPr>
          <p:nvPr>
            <p:ph type="title"/>
          </p:nvPr>
        </p:nvSpPr>
        <p:spPr/>
        <p:txBody>
          <a:bodyPr/>
          <a:lstStyle/>
          <a:p>
            <a:pPr algn="ctr"/>
            <a:r>
              <a:rPr lang="en-US" dirty="0"/>
              <a:t>TIMELINE</a:t>
            </a:r>
          </a:p>
        </p:txBody>
      </p:sp>
    </p:spTree>
    <p:extLst>
      <p:ext uri="{BB962C8B-B14F-4D97-AF65-F5344CB8AC3E}">
        <p14:creationId xmlns:p14="http://schemas.microsoft.com/office/powerpoint/2010/main" val="2224844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map&#10;&#10;Description automatically generated">
            <a:extLst>
              <a:ext uri="{FF2B5EF4-FFF2-40B4-BE49-F238E27FC236}">
                <a16:creationId xmlns:a16="http://schemas.microsoft.com/office/drawing/2014/main" id="{D7D11979-CFED-4F79-85EE-A7E457E3A1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8310" y="1129862"/>
            <a:ext cx="4247380" cy="5481828"/>
          </a:xfrm>
          <a:prstGeom prst="rect">
            <a:avLst/>
          </a:prstGeom>
        </p:spPr>
      </p:pic>
      <p:sp>
        <p:nvSpPr>
          <p:cNvPr id="5" name="TextBox 4">
            <a:extLst>
              <a:ext uri="{FF2B5EF4-FFF2-40B4-BE49-F238E27FC236}">
                <a16:creationId xmlns:a16="http://schemas.microsoft.com/office/drawing/2014/main" id="{19BA8B6B-DA24-46E2-99D4-B51E93424DAA}"/>
              </a:ext>
            </a:extLst>
          </p:cNvPr>
          <p:cNvSpPr txBox="1"/>
          <p:nvPr/>
        </p:nvSpPr>
        <p:spPr>
          <a:xfrm>
            <a:off x="152400" y="235800"/>
            <a:ext cx="8915400" cy="523220"/>
          </a:xfrm>
          <a:prstGeom prst="rect">
            <a:avLst/>
          </a:prstGeom>
          <a:noFill/>
        </p:spPr>
        <p:txBody>
          <a:bodyPr wrap="square" rtlCol="0">
            <a:spAutoFit/>
          </a:bodyPr>
          <a:lstStyle/>
          <a:p>
            <a:pPr algn="r"/>
            <a:r>
              <a:rPr lang="en-US" sz="2800" cap="all" dirty="0">
                <a:latin typeface="Georgia" panose="02040502050405020303" pitchFamily="18" charset="0"/>
              </a:rPr>
              <a:t>Plan of the City &amp; Neck of Charleston, 1844</a:t>
            </a:r>
          </a:p>
        </p:txBody>
      </p:sp>
    </p:spTree>
    <p:extLst>
      <p:ext uri="{BB962C8B-B14F-4D97-AF65-F5344CB8AC3E}">
        <p14:creationId xmlns:p14="http://schemas.microsoft.com/office/powerpoint/2010/main" val="24887024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FAAD91-D216-4C77-BC32-20A5B64A4B5A}"/>
              </a:ext>
            </a:extLst>
          </p:cNvPr>
          <p:cNvSpPr>
            <a:spLocks noGrp="1"/>
          </p:cNvSpPr>
          <p:nvPr>
            <p:ph type="title"/>
          </p:nvPr>
        </p:nvSpPr>
        <p:spPr>
          <a:xfrm>
            <a:off x="569761" y="1072982"/>
            <a:ext cx="7638816" cy="589064"/>
          </a:xfrm>
        </p:spPr>
        <p:txBody>
          <a:bodyPr/>
          <a:lstStyle/>
          <a:p>
            <a:pPr algn="ctr"/>
            <a:r>
              <a:rPr lang="en-US" dirty="0"/>
              <a:t>Peninsula study website &amp; FAQ</a:t>
            </a:r>
            <a:br>
              <a:rPr lang="en-US" dirty="0"/>
            </a:br>
            <a:endParaRPr lang="en-US" sz="788" dirty="0"/>
          </a:p>
        </p:txBody>
      </p:sp>
      <p:sp>
        <p:nvSpPr>
          <p:cNvPr id="4" name="Content Placeholder 1">
            <a:extLst>
              <a:ext uri="{FF2B5EF4-FFF2-40B4-BE49-F238E27FC236}">
                <a16:creationId xmlns:a16="http://schemas.microsoft.com/office/drawing/2014/main" id="{00E76A4A-17B7-4927-85B1-801C244B517F}"/>
              </a:ext>
            </a:extLst>
          </p:cNvPr>
          <p:cNvSpPr>
            <a:spLocks noGrp="1"/>
          </p:cNvSpPr>
          <p:nvPr>
            <p:ph sz="quarter" idx="10"/>
          </p:nvPr>
        </p:nvSpPr>
        <p:spPr>
          <a:xfrm>
            <a:off x="111244" y="1662046"/>
            <a:ext cx="8555849" cy="4200525"/>
          </a:xfrm>
        </p:spPr>
        <p:txBody>
          <a:bodyPr/>
          <a:lstStyle/>
          <a:p>
            <a:pPr marL="342900" indent="-342900">
              <a:spcAft>
                <a:spcPts val="900"/>
              </a:spcAft>
              <a:buFont typeface="Arial" panose="020B0604020202020204" pitchFamily="34" charset="0"/>
              <a:buChar char="•"/>
            </a:pPr>
            <a:r>
              <a:rPr lang="en-US" sz="2100" dirty="0"/>
              <a:t>Visit our website for latest information:  </a:t>
            </a:r>
            <a:r>
              <a:rPr lang="en-US" sz="2100" dirty="0">
                <a:hlinkClick r:id="rId3"/>
              </a:rPr>
              <a:t>https://www.sac.usace.army.mil/Missions/Civil-Works/Supplemental-Funding/Charleston-Peninsula-Study/</a:t>
            </a:r>
            <a:endParaRPr lang="en-US" sz="2100" dirty="0"/>
          </a:p>
          <a:p>
            <a:pPr marL="560785" lvl="2" indent="-214313">
              <a:spcAft>
                <a:spcPts val="900"/>
              </a:spcAft>
            </a:pPr>
            <a:endParaRPr lang="en-US" sz="919" dirty="0"/>
          </a:p>
          <a:p>
            <a:pPr marL="342900" indent="-342900">
              <a:spcAft>
                <a:spcPts val="900"/>
              </a:spcAft>
              <a:buFont typeface="Arial" panose="020B0604020202020204" pitchFamily="34" charset="0"/>
              <a:buChar char="•"/>
            </a:pPr>
            <a:r>
              <a:rPr lang="en-US" sz="2100" dirty="0"/>
              <a:t>Study website updated with Draft Feasibility Report/EIS, latest Frequently Asked Questions, EIS Scoping Meeting Video and Future Study Videos (ex. Charleston City Council, Virtual Public Meetings, Etc.)</a:t>
            </a:r>
          </a:p>
        </p:txBody>
      </p:sp>
    </p:spTree>
    <p:extLst>
      <p:ext uri="{BB962C8B-B14F-4D97-AF65-F5344CB8AC3E}">
        <p14:creationId xmlns:p14="http://schemas.microsoft.com/office/powerpoint/2010/main" val="2246449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FAAD91-D216-4C77-BC32-20A5B64A4B5A}"/>
              </a:ext>
            </a:extLst>
          </p:cNvPr>
          <p:cNvSpPr>
            <a:spLocks noGrp="1"/>
          </p:cNvSpPr>
          <p:nvPr>
            <p:ph type="title"/>
          </p:nvPr>
        </p:nvSpPr>
        <p:spPr>
          <a:xfrm>
            <a:off x="670425" y="999706"/>
            <a:ext cx="7638816" cy="589064"/>
          </a:xfrm>
        </p:spPr>
        <p:txBody>
          <a:bodyPr/>
          <a:lstStyle/>
          <a:p>
            <a:pPr algn="ctr"/>
            <a:r>
              <a:rPr lang="en-US" dirty="0"/>
              <a:t>How to comment</a:t>
            </a:r>
            <a:br>
              <a:rPr lang="en-US" dirty="0"/>
            </a:br>
            <a:endParaRPr lang="en-US" sz="788" dirty="0"/>
          </a:p>
        </p:txBody>
      </p:sp>
      <p:sp>
        <p:nvSpPr>
          <p:cNvPr id="4" name="Content Placeholder 1">
            <a:extLst>
              <a:ext uri="{FF2B5EF4-FFF2-40B4-BE49-F238E27FC236}">
                <a16:creationId xmlns:a16="http://schemas.microsoft.com/office/drawing/2014/main" id="{00E76A4A-17B7-4927-85B1-801C244B517F}"/>
              </a:ext>
            </a:extLst>
          </p:cNvPr>
          <p:cNvSpPr>
            <a:spLocks noGrp="1"/>
          </p:cNvSpPr>
          <p:nvPr>
            <p:ph sz="quarter" idx="10"/>
          </p:nvPr>
        </p:nvSpPr>
        <p:spPr>
          <a:xfrm>
            <a:off x="111244" y="1662046"/>
            <a:ext cx="8555849" cy="4200525"/>
          </a:xfrm>
        </p:spPr>
        <p:txBody>
          <a:bodyPr/>
          <a:lstStyle/>
          <a:p>
            <a:pPr marL="342900" indent="-342900">
              <a:spcAft>
                <a:spcPts val="900"/>
              </a:spcAft>
              <a:buFont typeface="Arial" panose="020B0604020202020204" pitchFamily="34" charset="0"/>
              <a:buChar char="•"/>
            </a:pPr>
            <a:r>
              <a:rPr lang="en-US" sz="2100" dirty="0"/>
              <a:t>Email Comments: </a:t>
            </a:r>
            <a:r>
              <a:rPr lang="en-US" sz="2100" dirty="0">
                <a:hlinkClick r:id="rId3"/>
              </a:rPr>
              <a:t>chs-peninsula-study@usace.army.mil</a:t>
            </a:r>
            <a:endParaRPr lang="en-US" sz="2100" dirty="0"/>
          </a:p>
          <a:p>
            <a:pPr marL="342900" indent="-342900">
              <a:spcAft>
                <a:spcPts val="900"/>
              </a:spcAft>
              <a:buFont typeface="Arial" panose="020B0604020202020204" pitchFamily="34" charset="0"/>
              <a:buChar char="•"/>
            </a:pPr>
            <a:r>
              <a:rPr lang="en-US" sz="2100" dirty="0"/>
              <a:t>Written Comments: </a:t>
            </a:r>
          </a:p>
          <a:p>
            <a:pPr lvl="2" indent="0">
              <a:spcAft>
                <a:spcPts val="900"/>
              </a:spcAft>
              <a:buNone/>
            </a:pPr>
            <a:r>
              <a:rPr lang="en-US" sz="1650" dirty="0"/>
              <a:t>Charleston District, Planning and Environmental Branch</a:t>
            </a:r>
          </a:p>
          <a:p>
            <a:pPr lvl="2" indent="0">
              <a:spcAft>
                <a:spcPts val="900"/>
              </a:spcAft>
              <a:buNone/>
            </a:pPr>
            <a:r>
              <a:rPr lang="en-US" sz="1650" dirty="0"/>
              <a:t>69A Hagood Ave</a:t>
            </a:r>
          </a:p>
          <a:p>
            <a:pPr lvl="2" indent="0">
              <a:spcAft>
                <a:spcPts val="900"/>
              </a:spcAft>
              <a:buNone/>
            </a:pPr>
            <a:r>
              <a:rPr lang="en-US" sz="1650" dirty="0"/>
              <a:t>Charleston SC, 29403</a:t>
            </a:r>
          </a:p>
          <a:p>
            <a:pPr marL="257175" indent="-257175">
              <a:spcAft>
                <a:spcPts val="900"/>
              </a:spcAft>
              <a:buFont typeface="Arial" panose="020B0604020202020204" pitchFamily="34" charset="0"/>
              <a:buChar char="•"/>
            </a:pPr>
            <a:r>
              <a:rPr lang="en-US" sz="2100" dirty="0"/>
              <a:t>Website Electronic Comment Form:</a:t>
            </a:r>
          </a:p>
          <a:p>
            <a:pPr marL="257175" indent="-257175">
              <a:spcAft>
                <a:spcPts val="900"/>
              </a:spcAft>
              <a:buFont typeface="Arial" panose="020B0604020202020204" pitchFamily="34" charset="0"/>
              <a:buChar char="•"/>
            </a:pPr>
            <a:endParaRPr lang="en-US" sz="2100" dirty="0"/>
          </a:p>
          <a:p>
            <a:pPr marL="257175" indent="-257175">
              <a:spcAft>
                <a:spcPts val="900"/>
              </a:spcAft>
              <a:buFont typeface="Arial" panose="020B0604020202020204" pitchFamily="34" charset="0"/>
              <a:buChar char="•"/>
            </a:pPr>
            <a:endParaRPr lang="en-US" sz="2100" dirty="0"/>
          </a:p>
          <a:p>
            <a:pPr marL="257175" indent="-257175">
              <a:spcAft>
                <a:spcPts val="900"/>
              </a:spcAft>
              <a:buFont typeface="Arial" panose="020B0604020202020204" pitchFamily="34" charset="0"/>
              <a:buChar char="•"/>
            </a:pPr>
            <a:r>
              <a:rPr lang="en-US" sz="2100" dirty="0"/>
              <a:t>End of Comment Period – October 25, 2021</a:t>
            </a:r>
          </a:p>
        </p:txBody>
      </p:sp>
      <p:pic>
        <p:nvPicPr>
          <p:cNvPr id="5" name="Picture 4">
            <a:extLst>
              <a:ext uri="{FF2B5EF4-FFF2-40B4-BE49-F238E27FC236}">
                <a16:creationId xmlns:a16="http://schemas.microsoft.com/office/drawing/2014/main" id="{0281FBCE-409E-40C6-B349-FE1E94470381}"/>
              </a:ext>
            </a:extLst>
          </p:cNvPr>
          <p:cNvPicPr>
            <a:picLocks noChangeAspect="1"/>
          </p:cNvPicPr>
          <p:nvPr/>
        </p:nvPicPr>
        <p:blipFill>
          <a:blip r:embed="rId4"/>
          <a:stretch>
            <a:fillRect/>
          </a:stretch>
        </p:blipFill>
        <p:spPr>
          <a:xfrm>
            <a:off x="4840013" y="3220388"/>
            <a:ext cx="1601147" cy="1439976"/>
          </a:xfrm>
          <a:prstGeom prst="rect">
            <a:avLst/>
          </a:prstGeom>
        </p:spPr>
      </p:pic>
    </p:spTree>
    <p:extLst>
      <p:ext uri="{BB962C8B-B14F-4D97-AF65-F5344CB8AC3E}">
        <p14:creationId xmlns:p14="http://schemas.microsoft.com/office/powerpoint/2010/main" val="301694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unset over a body of water&#10;&#10;Description automatically generated">
            <a:extLst>
              <a:ext uri="{FF2B5EF4-FFF2-40B4-BE49-F238E27FC236}">
                <a16:creationId xmlns:a16="http://schemas.microsoft.com/office/drawing/2014/main" id="{EBAAEFFF-3572-46F7-B523-3CEDC5792545}"/>
              </a:ext>
            </a:extLst>
          </p:cNvPr>
          <p:cNvPicPr>
            <a:picLocks noChangeAspect="1"/>
          </p:cNvPicPr>
          <p:nvPr/>
        </p:nvPicPr>
        <p:blipFill rotWithShape="1">
          <a:blip r:embed="rId3" cstate="email">
            <a:alphaModFix amt="50000"/>
            <a:extLst>
              <a:ext uri="{28A0092B-C50C-407E-A947-70E740481C1C}">
                <a14:useLocalDpi xmlns:a14="http://schemas.microsoft.com/office/drawing/2010/main" val="0"/>
              </a:ext>
            </a:extLst>
          </a:blip>
          <a:srcRect/>
          <a:stretch/>
        </p:blipFill>
        <p:spPr>
          <a:xfrm>
            <a:off x="0" y="2309533"/>
            <a:ext cx="9144001" cy="2865140"/>
          </a:xfrm>
          <a:prstGeom prst="rect">
            <a:avLst/>
          </a:prstGeom>
        </p:spPr>
      </p:pic>
      <p:sp>
        <p:nvSpPr>
          <p:cNvPr id="2" name="Title 1">
            <a:extLst>
              <a:ext uri="{FF2B5EF4-FFF2-40B4-BE49-F238E27FC236}">
                <a16:creationId xmlns:a16="http://schemas.microsoft.com/office/drawing/2014/main" id="{DB3ECF9D-0324-4156-8868-0B31166DB1C8}"/>
              </a:ext>
            </a:extLst>
          </p:cNvPr>
          <p:cNvSpPr>
            <a:spLocks noGrp="1"/>
          </p:cNvSpPr>
          <p:nvPr>
            <p:ph type="title"/>
          </p:nvPr>
        </p:nvSpPr>
        <p:spPr/>
        <p:txBody>
          <a:bodyPr/>
          <a:lstStyle/>
          <a:p>
            <a:pPr algn="ctr"/>
            <a:r>
              <a:rPr lang="en-US" dirty="0"/>
              <a:t>THANK YOU!</a:t>
            </a:r>
          </a:p>
        </p:txBody>
      </p:sp>
      <p:sp>
        <p:nvSpPr>
          <p:cNvPr id="6" name="TextBox 5">
            <a:extLst>
              <a:ext uri="{FF2B5EF4-FFF2-40B4-BE49-F238E27FC236}">
                <a16:creationId xmlns:a16="http://schemas.microsoft.com/office/drawing/2014/main" id="{65DF7757-EF64-4E7F-ABCB-E186FCCD1E0D}"/>
              </a:ext>
            </a:extLst>
          </p:cNvPr>
          <p:cNvSpPr txBox="1"/>
          <p:nvPr/>
        </p:nvSpPr>
        <p:spPr>
          <a:xfrm>
            <a:off x="7217149" y="4747372"/>
            <a:ext cx="1114408" cy="230832"/>
          </a:xfrm>
          <a:prstGeom prst="rect">
            <a:avLst/>
          </a:prstGeom>
          <a:noFill/>
        </p:spPr>
        <p:txBody>
          <a:bodyPr wrap="none" rtlCol="0">
            <a:spAutoFit/>
          </a:bodyPr>
          <a:lstStyle/>
          <a:p>
            <a:pPr defTabSz="685800" fontAlgn="auto">
              <a:spcBef>
                <a:spcPts val="0"/>
              </a:spcBef>
              <a:spcAft>
                <a:spcPts val="0"/>
              </a:spcAft>
            </a:pPr>
            <a:r>
              <a:rPr lang="en-US" sz="900" dirty="0">
                <a:solidFill>
                  <a:srgbClr val="FFFFFF"/>
                </a:solidFill>
                <a:latin typeface="Arial"/>
                <a:cs typeface="+mn-cs"/>
              </a:rPr>
              <a:t>Charleston-sc.gov</a:t>
            </a:r>
          </a:p>
        </p:txBody>
      </p:sp>
    </p:spTree>
    <p:extLst>
      <p:ext uri="{BB962C8B-B14F-4D97-AF65-F5344CB8AC3E}">
        <p14:creationId xmlns:p14="http://schemas.microsoft.com/office/powerpoint/2010/main" val="1237154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8"/>
          <p:cNvSpPr>
            <a:spLocks noGrp="1"/>
          </p:cNvSpPr>
          <p:nvPr>
            <p:ph type="ctrTitle"/>
          </p:nvPr>
        </p:nvSpPr>
        <p:spPr bwMode="auto">
          <a:xfrm>
            <a:off x="0" y="3505200"/>
            <a:ext cx="9144000" cy="147002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dirty="0">
                <a:latin typeface="Georgia" panose="02040502050405020303" pitchFamily="18" charset="0"/>
              </a:rPr>
              <a:t>Unpacking the Army Corps Peninsula Seawall Report</a:t>
            </a:r>
            <a:r>
              <a:rPr lang="en-US" dirty="0"/>
              <a:t/>
            </a:r>
            <a:br>
              <a:rPr lang="en-US" dirty="0"/>
            </a:br>
            <a:r>
              <a:rPr lang="en-US" sz="2400" b="1" dirty="0">
                <a:latin typeface="Georgia" pitchFamily="18" charset="0"/>
              </a:rPr>
              <a:t/>
            </a:r>
            <a:br>
              <a:rPr lang="en-US" sz="2400" b="1" dirty="0">
                <a:latin typeface="Georgia" pitchFamily="18" charset="0"/>
              </a:rPr>
            </a:br>
            <a:r>
              <a:rPr lang="en-US" sz="2000" dirty="0">
                <a:solidFill>
                  <a:srgbClr val="003300"/>
                </a:solidFill>
                <a:latin typeface="Times New Roman" pitchFamily="18" charset="0"/>
                <a:cs typeface="Times New Roman" pitchFamily="18" charset="0"/>
              </a:rPr>
              <a:t/>
            </a:r>
            <a:br>
              <a:rPr lang="en-US" sz="2000" dirty="0">
                <a:solidFill>
                  <a:srgbClr val="003300"/>
                </a:solidFill>
                <a:latin typeface="Times New Roman" pitchFamily="18" charset="0"/>
                <a:cs typeface="Times New Roman" pitchFamily="18" charset="0"/>
              </a:rPr>
            </a:br>
            <a:r>
              <a:rPr lang="en-US" sz="3600" dirty="0" smtClean="0">
                <a:solidFill>
                  <a:srgbClr val="003300"/>
                </a:solidFill>
                <a:latin typeface="Times New Roman" pitchFamily="18" charset="0"/>
                <a:cs typeface="Times New Roman" pitchFamily="18" charset="0"/>
              </a:rPr>
              <a:t>Q &amp; A</a:t>
            </a:r>
            <a:br>
              <a:rPr lang="en-US" sz="3600" dirty="0" smtClean="0">
                <a:solidFill>
                  <a:srgbClr val="003300"/>
                </a:solidFill>
                <a:latin typeface="Times New Roman" pitchFamily="18" charset="0"/>
                <a:cs typeface="Times New Roman" pitchFamily="18" charset="0"/>
              </a:rPr>
            </a:br>
            <a:r>
              <a:rPr lang="en-US" sz="2400" dirty="0" smtClean="0">
                <a:solidFill>
                  <a:srgbClr val="003300"/>
                </a:solidFill>
                <a:latin typeface="Times New Roman" pitchFamily="18" charset="0"/>
                <a:cs typeface="Times New Roman" pitchFamily="18" charset="0"/>
              </a:rPr>
              <a:t>Type your questions into the questions box on your screen.</a:t>
            </a:r>
            <a:r>
              <a:rPr lang="en-US" sz="2000" i="1" dirty="0" smtClean="0">
                <a:solidFill>
                  <a:srgbClr val="003300"/>
                </a:solidFill>
                <a:latin typeface="Times New Roman" panose="02020603050405020304" pitchFamily="18" charset="0"/>
                <a:cs typeface="Times New Roman" panose="02020603050405020304" pitchFamily="18" charset="0"/>
              </a:rPr>
              <a:t/>
            </a:r>
            <a:br>
              <a:rPr lang="en-US" sz="2000" i="1" dirty="0" smtClean="0">
                <a:solidFill>
                  <a:srgbClr val="003300"/>
                </a:solidFill>
                <a:latin typeface="Times New Roman" panose="02020603050405020304" pitchFamily="18" charset="0"/>
                <a:cs typeface="Times New Roman" panose="02020603050405020304" pitchFamily="18" charset="0"/>
              </a:rPr>
            </a:br>
            <a:r>
              <a:rPr lang="en-US" sz="2400" dirty="0">
                <a:solidFill>
                  <a:srgbClr val="003300"/>
                </a:solidFill>
                <a:latin typeface="Times New Roman" pitchFamily="18" charset="0"/>
                <a:cs typeface="Times New Roman" pitchFamily="18" charset="0"/>
              </a:rPr>
              <a:t/>
            </a:r>
            <a:br>
              <a:rPr lang="en-US" sz="2400" dirty="0">
                <a:solidFill>
                  <a:srgbClr val="003300"/>
                </a:solidFill>
                <a:latin typeface="Times New Roman" pitchFamily="18" charset="0"/>
                <a:cs typeface="Times New Roman" pitchFamily="18" charset="0"/>
              </a:rPr>
            </a:br>
            <a:endParaRPr lang="en-US" sz="2400" dirty="0">
              <a:solidFill>
                <a:srgbClr val="003300"/>
              </a:solidFill>
              <a:latin typeface="Times New Roman" pitchFamily="18" charset="0"/>
              <a:cs typeface="Times New Roman" pitchFamily="18" charset="0"/>
            </a:endParaRPr>
          </a:p>
        </p:txBody>
      </p:sp>
      <p:pic>
        <p:nvPicPr>
          <p:cNvPr id="14339" name="Picture 10" descr="HCF logo.jpg"/>
          <p:cNvPicPr>
            <a:picLocks noChangeAspect="1"/>
          </p:cNvPicPr>
          <p:nvPr/>
        </p:nvPicPr>
        <p:blipFill>
          <a:blip r:embed="rId2" cstate="print"/>
          <a:srcRect l="5486" t="10706"/>
          <a:stretch>
            <a:fillRect/>
          </a:stretch>
        </p:blipFill>
        <p:spPr bwMode="auto">
          <a:xfrm>
            <a:off x="2743200" y="1371600"/>
            <a:ext cx="3657600" cy="1772804"/>
          </a:xfrm>
          <a:prstGeom prst="rect">
            <a:avLst/>
          </a:prstGeom>
          <a:noFill/>
          <a:ln w="9525">
            <a:noFill/>
            <a:miter lim="800000"/>
            <a:headEnd/>
            <a:tailEnd/>
          </a:ln>
        </p:spPr>
      </p:pic>
    </p:spTree>
    <p:extLst>
      <p:ext uri="{BB962C8B-B14F-4D97-AF65-F5344CB8AC3E}">
        <p14:creationId xmlns:p14="http://schemas.microsoft.com/office/powerpoint/2010/main" val="21808647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static1.squarespace.com/static/5102c7c4e4b0ef23f0dcf108/t/59c124c1ccc5c5074538dcf7/1505930877053/IrmaSurgeElevAnalysis_Crop.jpg?format=500w"/>
          <p:cNvPicPr>
            <a:picLocks noChangeAspect="1" noChangeArrowheads="1"/>
          </p:cNvPicPr>
          <p:nvPr/>
        </p:nvPicPr>
        <p:blipFill>
          <a:blip r:embed="rId3" cstate="print"/>
          <a:srcRect/>
          <a:stretch>
            <a:fillRect/>
          </a:stretch>
        </p:blipFill>
        <p:spPr bwMode="auto">
          <a:xfrm>
            <a:off x="4953000" y="1143000"/>
            <a:ext cx="3971213" cy="5631180"/>
          </a:xfrm>
          <a:prstGeom prst="rect">
            <a:avLst/>
          </a:prstGeom>
          <a:noFill/>
        </p:spPr>
      </p:pic>
      <p:sp>
        <p:nvSpPr>
          <p:cNvPr id="4" name="Text Box 7"/>
          <p:cNvSpPr txBox="1">
            <a:spLocks noChangeArrowheads="1"/>
          </p:cNvSpPr>
          <p:nvPr/>
        </p:nvSpPr>
        <p:spPr bwMode="auto">
          <a:xfrm>
            <a:off x="381000" y="304800"/>
            <a:ext cx="8048625" cy="579438"/>
          </a:xfrm>
          <a:prstGeom prst="rect">
            <a:avLst/>
          </a:prstGeom>
          <a:noFill/>
          <a:ln w="9525">
            <a:noFill/>
            <a:miter lim="800000"/>
            <a:headEnd/>
            <a:tailEnd/>
          </a:ln>
        </p:spPr>
        <p:txBody>
          <a:bodyPr>
            <a:spAutoFit/>
          </a:bodyPr>
          <a:lstStyle/>
          <a:p>
            <a:pPr algn="ctr">
              <a:spcBef>
                <a:spcPct val="50000"/>
              </a:spcBef>
            </a:pPr>
            <a:r>
              <a:rPr lang="en-US" sz="3200" dirty="0">
                <a:solidFill>
                  <a:srgbClr val="003300"/>
                </a:solidFill>
                <a:latin typeface="Georgia" pitchFamily="18" charset="0"/>
              </a:rPr>
              <a:t>T</a:t>
            </a:r>
            <a:r>
              <a:rPr lang="en-US" sz="2800" dirty="0">
                <a:solidFill>
                  <a:srgbClr val="003300"/>
                </a:solidFill>
                <a:latin typeface="Georgia" pitchFamily="18" charset="0"/>
              </a:rPr>
              <a:t>OPOGRAPHY</a:t>
            </a:r>
            <a:r>
              <a:rPr lang="en-US" sz="3200" dirty="0">
                <a:solidFill>
                  <a:srgbClr val="003300"/>
                </a:solidFill>
                <a:latin typeface="Georgia" pitchFamily="18" charset="0"/>
              </a:rPr>
              <a:t> &amp; F</a:t>
            </a:r>
            <a:r>
              <a:rPr lang="en-US" sz="2800" dirty="0">
                <a:solidFill>
                  <a:srgbClr val="003300"/>
                </a:solidFill>
                <a:latin typeface="Georgia" pitchFamily="18" charset="0"/>
              </a:rPr>
              <a:t>LOODING</a:t>
            </a:r>
          </a:p>
        </p:txBody>
      </p:sp>
      <p:pic>
        <p:nvPicPr>
          <p:cNvPr id="5" name="Picture 2" descr="C:\Users\whastie\AppData\Local\Microsoft\Windows\Temporary Internet Files\Content.Outlook\113HQ5LK\Lidar map.jpg"/>
          <p:cNvPicPr>
            <a:picLocks noChangeAspect="1" noChangeArrowheads="1"/>
          </p:cNvPicPr>
          <p:nvPr/>
        </p:nvPicPr>
        <p:blipFill>
          <a:blip r:embed="rId4" cstate="print"/>
          <a:srcRect/>
          <a:stretch>
            <a:fillRect/>
          </a:stretch>
        </p:blipFill>
        <p:spPr bwMode="auto">
          <a:xfrm>
            <a:off x="0" y="1393929"/>
            <a:ext cx="4953000" cy="5129321"/>
          </a:xfrm>
          <a:prstGeom prst="rect">
            <a:avLst/>
          </a:prstGeom>
          <a:noFill/>
          <a:ln>
            <a:solidFill>
              <a:schemeClr val="accent4"/>
            </a:solid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399102" y="225332"/>
            <a:ext cx="8048625" cy="584775"/>
          </a:xfrm>
          <a:prstGeom prst="rect">
            <a:avLst/>
          </a:prstGeom>
          <a:noFill/>
          <a:ln w="9525">
            <a:noFill/>
            <a:miter lim="800000"/>
            <a:headEnd/>
            <a:tailEnd/>
          </a:ln>
        </p:spPr>
        <p:txBody>
          <a:bodyPr>
            <a:spAutoFit/>
          </a:bodyPr>
          <a:lstStyle/>
          <a:p>
            <a:pPr algn="ctr">
              <a:spcBef>
                <a:spcPct val="50000"/>
              </a:spcBef>
            </a:pPr>
            <a:r>
              <a:rPr lang="en-US" sz="3200" dirty="0">
                <a:solidFill>
                  <a:srgbClr val="003300"/>
                </a:solidFill>
                <a:latin typeface="Georgia" pitchFamily="18" charset="0"/>
              </a:rPr>
              <a:t>T</a:t>
            </a:r>
            <a:r>
              <a:rPr lang="en-US" sz="2800" dirty="0">
                <a:solidFill>
                  <a:srgbClr val="003300"/>
                </a:solidFill>
                <a:latin typeface="Georgia" pitchFamily="18" charset="0"/>
              </a:rPr>
              <a:t>HREE</a:t>
            </a:r>
            <a:r>
              <a:rPr lang="en-US" sz="3200" dirty="0">
                <a:solidFill>
                  <a:srgbClr val="003300"/>
                </a:solidFill>
                <a:latin typeface="Georgia" pitchFamily="18" charset="0"/>
              </a:rPr>
              <a:t> M</a:t>
            </a:r>
            <a:r>
              <a:rPr lang="en-US" sz="2800" dirty="0">
                <a:solidFill>
                  <a:srgbClr val="003300"/>
                </a:solidFill>
                <a:latin typeface="Georgia" pitchFamily="18" charset="0"/>
              </a:rPr>
              <a:t>AJOR</a:t>
            </a:r>
            <a:r>
              <a:rPr lang="en-US" sz="3200" dirty="0">
                <a:solidFill>
                  <a:srgbClr val="003300"/>
                </a:solidFill>
                <a:latin typeface="Georgia" pitchFamily="18" charset="0"/>
              </a:rPr>
              <a:t> S</a:t>
            </a:r>
            <a:r>
              <a:rPr lang="en-US" sz="2800" dirty="0">
                <a:solidFill>
                  <a:srgbClr val="003300"/>
                </a:solidFill>
                <a:latin typeface="Georgia" pitchFamily="18" charset="0"/>
              </a:rPr>
              <a:t>TORMS IN</a:t>
            </a:r>
            <a:r>
              <a:rPr lang="en-US" sz="3200" dirty="0">
                <a:solidFill>
                  <a:srgbClr val="003300"/>
                </a:solidFill>
                <a:latin typeface="Georgia" pitchFamily="18" charset="0"/>
              </a:rPr>
              <a:t> T</a:t>
            </a:r>
            <a:r>
              <a:rPr lang="en-US" sz="2800" dirty="0">
                <a:solidFill>
                  <a:srgbClr val="003300"/>
                </a:solidFill>
                <a:latin typeface="Georgia" pitchFamily="18" charset="0"/>
              </a:rPr>
              <a:t>HREE</a:t>
            </a:r>
            <a:r>
              <a:rPr lang="en-US" sz="3200" dirty="0">
                <a:solidFill>
                  <a:srgbClr val="003300"/>
                </a:solidFill>
                <a:latin typeface="Georgia" pitchFamily="18" charset="0"/>
              </a:rPr>
              <a:t> Y</a:t>
            </a:r>
            <a:r>
              <a:rPr lang="en-US" sz="2800" dirty="0">
                <a:solidFill>
                  <a:srgbClr val="003300"/>
                </a:solidFill>
                <a:latin typeface="Georgia" pitchFamily="18" charset="0"/>
              </a:rPr>
              <a:t>EARS</a:t>
            </a:r>
          </a:p>
        </p:txBody>
      </p:sp>
      <p:pic>
        <p:nvPicPr>
          <p:cNvPr id="1026" name="Picture 2" descr="Image result for aerial of tropical storm joaqui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184" t="27239"/>
          <a:stretch/>
        </p:blipFill>
        <p:spPr bwMode="auto">
          <a:xfrm>
            <a:off x="781599" y="1640071"/>
            <a:ext cx="3200400" cy="27402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nasa.gov/sites/default/files/thumbnails/image/image1matthewgoes1081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20" r="9280"/>
          <a:stretch/>
        </p:blipFill>
        <p:spPr bwMode="auto">
          <a:xfrm>
            <a:off x="5303530" y="1270027"/>
            <a:ext cx="2828618" cy="25722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nasa aerial of hurricane irm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65" r="11205"/>
          <a:stretch/>
        </p:blipFill>
        <p:spPr bwMode="auto">
          <a:xfrm>
            <a:off x="4423415" y="4207801"/>
            <a:ext cx="2735570" cy="23854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40836" y="2232975"/>
            <a:ext cx="1841163" cy="369332"/>
          </a:xfrm>
          <a:prstGeom prst="rect">
            <a:avLst/>
          </a:prstGeom>
          <a:noFill/>
        </p:spPr>
        <p:txBody>
          <a:bodyPr wrap="square" rtlCol="0">
            <a:spAutoFit/>
          </a:bodyPr>
          <a:lstStyle/>
          <a:p>
            <a:pPr algn="ctr"/>
            <a:r>
              <a:rPr lang="en-US" b="1" dirty="0">
                <a:solidFill>
                  <a:srgbClr val="FFFF00"/>
                </a:solidFill>
                <a:latin typeface="Georgia" panose="02040502050405020303" pitchFamily="18" charset="0"/>
              </a:rPr>
              <a:t>Joaquin: 2015</a:t>
            </a:r>
          </a:p>
        </p:txBody>
      </p:sp>
      <p:sp>
        <p:nvSpPr>
          <p:cNvPr id="5" name="TextBox 4"/>
          <p:cNvSpPr txBox="1"/>
          <p:nvPr/>
        </p:nvSpPr>
        <p:spPr>
          <a:xfrm>
            <a:off x="5943600" y="3404878"/>
            <a:ext cx="2188548" cy="369332"/>
          </a:xfrm>
          <a:prstGeom prst="rect">
            <a:avLst/>
          </a:prstGeom>
          <a:noFill/>
        </p:spPr>
        <p:txBody>
          <a:bodyPr wrap="square" rtlCol="0">
            <a:spAutoFit/>
          </a:bodyPr>
          <a:lstStyle/>
          <a:p>
            <a:r>
              <a:rPr lang="en-US" b="1" dirty="0">
                <a:solidFill>
                  <a:srgbClr val="FFFF00"/>
                </a:solidFill>
                <a:latin typeface="Georgia" panose="02040502050405020303" pitchFamily="18" charset="0"/>
              </a:rPr>
              <a:t>Matthew: 2016</a:t>
            </a:r>
          </a:p>
        </p:txBody>
      </p:sp>
      <p:sp>
        <p:nvSpPr>
          <p:cNvPr id="6" name="TextBox 5"/>
          <p:cNvSpPr txBox="1"/>
          <p:nvPr/>
        </p:nvSpPr>
        <p:spPr>
          <a:xfrm>
            <a:off x="5303530" y="6146307"/>
            <a:ext cx="1600200" cy="369332"/>
          </a:xfrm>
          <a:prstGeom prst="rect">
            <a:avLst/>
          </a:prstGeom>
          <a:noFill/>
        </p:spPr>
        <p:txBody>
          <a:bodyPr wrap="square" rtlCol="0">
            <a:spAutoFit/>
          </a:bodyPr>
          <a:lstStyle/>
          <a:p>
            <a:r>
              <a:rPr lang="en-US" b="1" dirty="0">
                <a:solidFill>
                  <a:srgbClr val="FFFF00"/>
                </a:solidFill>
                <a:latin typeface="Georgia" panose="02040502050405020303" pitchFamily="18" charset="0"/>
              </a:rPr>
              <a:t>Irma: 2017</a:t>
            </a:r>
          </a:p>
        </p:txBody>
      </p:sp>
    </p:spTree>
    <p:extLst>
      <p:ext uri="{BB962C8B-B14F-4D97-AF65-F5344CB8AC3E}">
        <p14:creationId xmlns:p14="http://schemas.microsoft.com/office/powerpoint/2010/main" val="1525497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r>
              <a:rPr lang="en-US"/>
              <a:t>     </a:t>
            </a:r>
            <a:fld id="{13A9F72E-9333-4466-AB49-F2C1C7A07024}" type="slidenum">
              <a:rPr lang="en-US" smtClean="0"/>
              <a:pPr>
                <a:defRPr/>
              </a:pPr>
              <a:t>5</a:t>
            </a:fld>
            <a:endParaRPr lang="en-US"/>
          </a:p>
        </p:txBody>
      </p:sp>
      <p:pic>
        <p:nvPicPr>
          <p:cNvPr id="3" name="Picture 2"/>
          <p:cNvPicPr>
            <a:picLocks noChangeAspect="1"/>
          </p:cNvPicPr>
          <p:nvPr/>
        </p:nvPicPr>
        <p:blipFill rotWithShape="1">
          <a:blip r:embed="rId2"/>
          <a:srcRect l="8108" t="19219" r="19820" b="55155"/>
          <a:stretch/>
        </p:blipFill>
        <p:spPr>
          <a:xfrm>
            <a:off x="1676400" y="1295400"/>
            <a:ext cx="6096000" cy="12192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0937" r="7812" b="12717"/>
          <a:stretch/>
        </p:blipFill>
        <p:spPr>
          <a:xfrm>
            <a:off x="4648200" y="2920425"/>
            <a:ext cx="3962400" cy="3192463"/>
          </a:xfrm>
          <a:prstGeom prst="rect">
            <a:avLst/>
          </a:prstGeom>
        </p:spPr>
      </p:pic>
      <p:sp>
        <p:nvSpPr>
          <p:cNvPr id="5" name="Text Box 7"/>
          <p:cNvSpPr txBox="1">
            <a:spLocks noChangeArrowheads="1"/>
          </p:cNvSpPr>
          <p:nvPr/>
        </p:nvSpPr>
        <p:spPr bwMode="auto">
          <a:xfrm>
            <a:off x="381000" y="304800"/>
            <a:ext cx="8048625" cy="1231106"/>
          </a:xfrm>
          <a:prstGeom prst="rect">
            <a:avLst/>
          </a:prstGeom>
          <a:noFill/>
          <a:ln w="9525">
            <a:noFill/>
            <a:miter lim="800000"/>
            <a:headEnd/>
            <a:tailEnd/>
          </a:ln>
        </p:spPr>
        <p:txBody>
          <a:bodyPr>
            <a:spAutoFit/>
          </a:bodyPr>
          <a:lstStyle/>
          <a:p>
            <a:pPr algn="ctr">
              <a:spcBef>
                <a:spcPct val="50000"/>
              </a:spcBef>
            </a:pPr>
            <a:r>
              <a:rPr lang="en-US" sz="3200" dirty="0">
                <a:solidFill>
                  <a:srgbClr val="003300"/>
                </a:solidFill>
                <a:latin typeface="Georgia" pitchFamily="18" charset="0"/>
              </a:rPr>
              <a:t>D</a:t>
            </a:r>
            <a:r>
              <a:rPr lang="en-US" sz="2800" dirty="0">
                <a:solidFill>
                  <a:srgbClr val="003300"/>
                </a:solidFill>
                <a:latin typeface="Georgia" pitchFamily="18" charset="0"/>
              </a:rPr>
              <a:t>UTCH</a:t>
            </a:r>
            <a:r>
              <a:rPr lang="en-US" sz="3200" dirty="0">
                <a:solidFill>
                  <a:srgbClr val="003300"/>
                </a:solidFill>
                <a:latin typeface="Georgia" pitchFamily="18" charset="0"/>
              </a:rPr>
              <a:t> D</a:t>
            </a:r>
            <a:r>
              <a:rPr lang="en-US" sz="2800" dirty="0">
                <a:solidFill>
                  <a:srgbClr val="003300"/>
                </a:solidFill>
                <a:latin typeface="Georgia" pitchFamily="18" charset="0"/>
              </a:rPr>
              <a:t>IALOGUES </a:t>
            </a:r>
            <a:r>
              <a:rPr lang="en-US" sz="3200" dirty="0">
                <a:solidFill>
                  <a:srgbClr val="003300"/>
                </a:solidFill>
                <a:latin typeface="Georgia" pitchFamily="18" charset="0"/>
              </a:rPr>
              <a:t>C</a:t>
            </a:r>
            <a:r>
              <a:rPr lang="en-US" sz="2800" dirty="0">
                <a:solidFill>
                  <a:srgbClr val="003300"/>
                </a:solidFill>
                <a:latin typeface="Georgia" pitchFamily="18" charset="0"/>
              </a:rPr>
              <a:t>HARLESTON</a:t>
            </a:r>
          </a:p>
          <a:p>
            <a:pPr algn="ctr">
              <a:spcBef>
                <a:spcPct val="50000"/>
              </a:spcBef>
            </a:pPr>
            <a:endParaRPr lang="en-US" sz="2800" dirty="0">
              <a:solidFill>
                <a:srgbClr val="003300"/>
              </a:solidFill>
              <a:latin typeface="Georgia"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262" y="3855005"/>
            <a:ext cx="3923538" cy="1158644"/>
          </a:xfrm>
          <a:prstGeom prst="rect">
            <a:avLst/>
          </a:prstGeom>
        </p:spPr>
      </p:pic>
    </p:spTree>
    <p:extLst>
      <p:ext uri="{BB962C8B-B14F-4D97-AF65-F5344CB8AC3E}">
        <p14:creationId xmlns:p14="http://schemas.microsoft.com/office/powerpoint/2010/main" val="8024089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021471731"/>
              </p:ext>
            </p:extLst>
          </p:nvPr>
        </p:nvGraphicFramePr>
        <p:xfrm>
          <a:off x="267789" y="871630"/>
          <a:ext cx="4214898" cy="5452970"/>
        </p:xfrm>
        <a:graphic>
          <a:graphicData uri="http://schemas.openxmlformats.org/presentationml/2006/ole">
            <mc:AlternateContent xmlns:mc="http://schemas.openxmlformats.org/markup-compatibility/2006">
              <mc:Choice xmlns:v="urn:schemas-microsoft-com:vml" Requires="v">
                <p:oleObj spid="_x0000_s1042" name="Acrobat Document" r:id="rId3" imgW="4663405" imgH="6034855" progId="AcroExch.Document.DC">
                  <p:embed/>
                </p:oleObj>
              </mc:Choice>
              <mc:Fallback>
                <p:oleObj name="Acrobat Document" r:id="rId3" imgW="4663405" imgH="6034855" progId="AcroExch.Document.DC">
                  <p:embed/>
                  <p:pic>
                    <p:nvPicPr>
                      <p:cNvPr id="4" name="Object 3"/>
                      <p:cNvPicPr/>
                      <p:nvPr/>
                    </p:nvPicPr>
                    <p:blipFill>
                      <a:blip r:embed="rId4"/>
                      <a:stretch>
                        <a:fillRect/>
                      </a:stretch>
                    </p:blipFill>
                    <p:spPr>
                      <a:xfrm>
                        <a:off x="267789" y="871630"/>
                        <a:ext cx="4214898" cy="5452970"/>
                      </a:xfrm>
                      <a:prstGeom prst="rect">
                        <a:avLst/>
                      </a:prstGeom>
                    </p:spPr>
                  </p:pic>
                </p:oleObj>
              </mc:Fallback>
            </mc:AlternateContent>
          </a:graphicData>
        </a:graphic>
      </p:graphicFrame>
      <p:pic>
        <p:nvPicPr>
          <p:cNvPr id="7" name="Picture 6"/>
          <p:cNvPicPr>
            <a:picLocks noChangeAspect="1"/>
          </p:cNvPicPr>
          <p:nvPr/>
        </p:nvPicPr>
        <p:blipFill>
          <a:blip r:embed="rId5"/>
          <a:stretch>
            <a:fillRect/>
          </a:stretch>
        </p:blipFill>
        <p:spPr>
          <a:xfrm>
            <a:off x="4592191" y="866728"/>
            <a:ext cx="4332064" cy="5457872"/>
          </a:xfrm>
          <a:prstGeom prst="rect">
            <a:avLst/>
          </a:prstGeom>
        </p:spPr>
      </p:pic>
      <p:sp>
        <p:nvSpPr>
          <p:cNvPr id="8" name="5-Point Star 7"/>
          <p:cNvSpPr/>
          <p:nvPr/>
        </p:nvSpPr>
        <p:spPr>
          <a:xfrm>
            <a:off x="4355128" y="1863056"/>
            <a:ext cx="300446" cy="293914"/>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a:stretch>
            <a:fillRect/>
          </a:stretch>
        </p:blipFill>
        <p:spPr>
          <a:xfrm>
            <a:off x="4343400" y="3116761"/>
            <a:ext cx="324641" cy="310923"/>
          </a:xfrm>
          <a:prstGeom prst="rect">
            <a:avLst/>
          </a:prstGeom>
        </p:spPr>
      </p:pic>
      <p:pic>
        <p:nvPicPr>
          <p:cNvPr id="12" name="Picture 11"/>
          <p:cNvPicPr>
            <a:picLocks noChangeAspect="1"/>
          </p:cNvPicPr>
          <p:nvPr/>
        </p:nvPicPr>
        <p:blipFill>
          <a:blip r:embed="rId6"/>
          <a:stretch>
            <a:fillRect/>
          </a:stretch>
        </p:blipFill>
        <p:spPr>
          <a:xfrm>
            <a:off x="4354163" y="4974976"/>
            <a:ext cx="324641" cy="310923"/>
          </a:xfrm>
          <a:prstGeom prst="rect">
            <a:avLst/>
          </a:prstGeom>
        </p:spPr>
      </p:pic>
      <p:sp>
        <p:nvSpPr>
          <p:cNvPr id="13" name="Oval 12"/>
          <p:cNvSpPr/>
          <p:nvPr/>
        </p:nvSpPr>
        <p:spPr>
          <a:xfrm>
            <a:off x="4678804" y="871630"/>
            <a:ext cx="295249" cy="2860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05821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43000"/>
            <a:ext cx="3997235" cy="4951798"/>
          </a:xfrm>
          <a:prstGeom prst="rect">
            <a:avLst/>
          </a:prstGeom>
        </p:spPr>
      </p:pic>
      <p:sp>
        <p:nvSpPr>
          <p:cNvPr id="6" name="TextBox 5"/>
          <p:cNvSpPr txBox="1"/>
          <p:nvPr/>
        </p:nvSpPr>
        <p:spPr>
          <a:xfrm>
            <a:off x="4648200" y="2057400"/>
            <a:ext cx="4258491" cy="3016210"/>
          </a:xfrm>
          <a:prstGeom prst="rect">
            <a:avLst/>
          </a:prstGeom>
          <a:noFill/>
        </p:spPr>
        <p:txBody>
          <a:bodyPr wrap="square" rtlCol="0">
            <a:spAutoFit/>
          </a:bodyPr>
          <a:lstStyle/>
          <a:p>
            <a:pPr marL="214313" indent="-214313">
              <a:buFont typeface="Wingdings" panose="05000000000000000000" pitchFamily="2" charset="2"/>
              <a:buChar char="§"/>
            </a:pPr>
            <a:r>
              <a:rPr lang="en-US" dirty="0" smtClean="0">
                <a:latin typeface="Georgia" panose="02040502050405020303" pitchFamily="18" charset="0"/>
              </a:rPr>
              <a:t>Access online and submit feedback @: </a:t>
            </a:r>
            <a:r>
              <a:rPr lang="en-US" sz="1600" dirty="0">
                <a:latin typeface="Georgia" panose="02040502050405020303" pitchFamily="18" charset="0"/>
                <a:hlinkClick r:id="rId3"/>
              </a:rPr>
              <a:t>https://www.sac.usace.army.mil/Missions/Civil-Works/Supplemental-Funding/Charleston-Peninsula-Study</a:t>
            </a:r>
            <a:r>
              <a:rPr lang="en-US" sz="1600" dirty="0" smtClean="0">
                <a:latin typeface="Georgia" panose="02040502050405020303" pitchFamily="18" charset="0"/>
                <a:hlinkClick r:id="rId3"/>
              </a:rPr>
              <a:t>/</a:t>
            </a:r>
            <a:endParaRPr lang="en-US" sz="1600" dirty="0" smtClean="0">
              <a:latin typeface="Georgia" panose="02040502050405020303" pitchFamily="18" charset="0"/>
            </a:endParaRPr>
          </a:p>
          <a:p>
            <a:endParaRPr lang="en-US" sz="1600" dirty="0" smtClean="0">
              <a:latin typeface="Georgia" panose="02040502050405020303" pitchFamily="18" charset="0"/>
            </a:endParaRPr>
          </a:p>
          <a:p>
            <a:pPr marL="214313" indent="-214313">
              <a:buFont typeface="Wingdings" panose="05000000000000000000" pitchFamily="2" charset="2"/>
              <a:buChar char="§"/>
            </a:pPr>
            <a:r>
              <a:rPr lang="en-US" dirty="0" smtClean="0">
                <a:latin typeface="Georgia" panose="02040502050405020303" pitchFamily="18" charset="0"/>
              </a:rPr>
              <a:t>Released on September 10, 2021</a:t>
            </a:r>
          </a:p>
          <a:p>
            <a:endParaRPr lang="en-US" dirty="0" smtClean="0">
              <a:latin typeface="Georgia" panose="02040502050405020303" pitchFamily="18" charset="0"/>
            </a:endParaRPr>
          </a:p>
          <a:p>
            <a:pPr marL="214313" indent="-214313">
              <a:buFont typeface="Wingdings" panose="05000000000000000000" pitchFamily="2" charset="2"/>
              <a:buChar char="§"/>
            </a:pPr>
            <a:r>
              <a:rPr lang="en-US" dirty="0" smtClean="0">
                <a:latin typeface="Georgia" panose="02040502050405020303" pitchFamily="18" charset="0"/>
              </a:rPr>
              <a:t>45-day review period</a:t>
            </a:r>
          </a:p>
          <a:p>
            <a:endParaRPr lang="en-US" dirty="0" smtClean="0">
              <a:latin typeface="Georgia" panose="02040502050405020303" pitchFamily="18" charset="0"/>
            </a:endParaRPr>
          </a:p>
          <a:p>
            <a:pPr marL="214313" indent="-214313">
              <a:buFont typeface="Wingdings" panose="05000000000000000000" pitchFamily="2" charset="2"/>
              <a:buChar char="§"/>
            </a:pPr>
            <a:r>
              <a:rPr lang="en-US" dirty="0" smtClean="0">
                <a:latin typeface="Georgia" panose="02040502050405020303" pitchFamily="18" charset="0"/>
              </a:rPr>
              <a:t>Deadline for public comments: </a:t>
            </a:r>
            <a:r>
              <a:rPr lang="en-US" b="1" dirty="0" smtClean="0">
                <a:latin typeface="Georgia" panose="02040502050405020303" pitchFamily="18" charset="0"/>
              </a:rPr>
              <a:t>October 25th</a:t>
            </a:r>
            <a:endParaRPr lang="en-US" b="1" dirty="0">
              <a:latin typeface="Georgia" panose="02040502050405020303" pitchFamily="18" charset="0"/>
            </a:endParaRPr>
          </a:p>
        </p:txBody>
      </p:sp>
    </p:spTree>
    <p:extLst>
      <p:ext uri="{BB962C8B-B14F-4D97-AF65-F5344CB8AC3E}">
        <p14:creationId xmlns:p14="http://schemas.microsoft.com/office/powerpoint/2010/main" val="11233996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990600"/>
            <a:ext cx="3409544" cy="5239847"/>
          </a:xfrm>
          <a:prstGeom prst="rect">
            <a:avLst/>
          </a:prstGeom>
        </p:spPr>
      </p:pic>
      <p:sp>
        <p:nvSpPr>
          <p:cNvPr id="5" name="TextBox 4"/>
          <p:cNvSpPr txBox="1"/>
          <p:nvPr/>
        </p:nvSpPr>
        <p:spPr>
          <a:xfrm>
            <a:off x="4724400" y="1143000"/>
            <a:ext cx="3951516" cy="5478423"/>
          </a:xfrm>
          <a:prstGeom prst="rect">
            <a:avLst/>
          </a:prstGeom>
          <a:noFill/>
        </p:spPr>
        <p:txBody>
          <a:bodyPr wrap="square" rtlCol="0">
            <a:spAutoFit/>
          </a:bodyPr>
          <a:lstStyle/>
          <a:p>
            <a:pPr marL="214313" indent="-214313">
              <a:buFont typeface="Wingdings" panose="05000000000000000000" pitchFamily="2" charset="2"/>
              <a:buChar char="§"/>
            </a:pPr>
            <a:r>
              <a:rPr lang="en-US" dirty="0" smtClean="0">
                <a:latin typeface="Georgia" panose="02040502050405020303" pitchFamily="18" charset="0"/>
              </a:rPr>
              <a:t>Long-range infrastructure project looking out to 2082</a:t>
            </a:r>
          </a:p>
          <a:p>
            <a:endParaRPr lang="en-US" dirty="0">
              <a:latin typeface="Georgia" panose="02040502050405020303" pitchFamily="18" charset="0"/>
            </a:endParaRPr>
          </a:p>
          <a:p>
            <a:pPr marL="214313" indent="-214313">
              <a:buFont typeface="Wingdings" panose="05000000000000000000" pitchFamily="2" charset="2"/>
              <a:buChar char="§"/>
            </a:pPr>
            <a:r>
              <a:rPr lang="en-US" dirty="0" smtClean="0">
                <a:latin typeface="Georgia" panose="02040502050405020303" pitchFamily="18" charset="0"/>
              </a:rPr>
              <a:t>293-page document filled with technical jargon</a:t>
            </a:r>
          </a:p>
          <a:p>
            <a:pPr marL="214313" indent="-214313">
              <a:buFont typeface="Wingdings" panose="05000000000000000000" pitchFamily="2" charset="2"/>
              <a:buChar char="§"/>
            </a:pPr>
            <a:endParaRPr lang="en-US" dirty="0">
              <a:latin typeface="Georgia" panose="02040502050405020303" pitchFamily="18" charset="0"/>
            </a:endParaRPr>
          </a:p>
          <a:p>
            <a:pPr marL="214313" indent="-214313">
              <a:buFont typeface="Wingdings" panose="05000000000000000000" pitchFamily="2" charset="2"/>
              <a:buChar char="§"/>
            </a:pPr>
            <a:r>
              <a:rPr lang="en-US" dirty="0" smtClean="0">
                <a:latin typeface="Georgia" panose="02040502050405020303" pitchFamily="18" charset="0"/>
              </a:rPr>
              <a:t>Focus on:</a:t>
            </a:r>
          </a:p>
          <a:p>
            <a:pPr marL="671513" lvl="1" indent="-214313">
              <a:buFont typeface="Wingdings" panose="05000000000000000000" pitchFamily="2" charset="2"/>
              <a:buChar char="§"/>
            </a:pPr>
            <a:r>
              <a:rPr lang="en-US" sz="1400" dirty="0" smtClean="0">
                <a:latin typeface="Georgia" panose="02040502050405020303" pitchFamily="18" charset="0"/>
              </a:rPr>
              <a:t>Executive Summary</a:t>
            </a:r>
          </a:p>
          <a:p>
            <a:pPr marL="671513" lvl="1" indent="-214313">
              <a:buFont typeface="Wingdings" panose="05000000000000000000" pitchFamily="2" charset="2"/>
              <a:buChar char="§"/>
            </a:pPr>
            <a:r>
              <a:rPr lang="en-US" sz="1400" dirty="0" smtClean="0">
                <a:latin typeface="Georgia" panose="02040502050405020303" pitchFamily="18" charset="0"/>
              </a:rPr>
              <a:t>Chapter 2.2 – Problem Statements</a:t>
            </a:r>
          </a:p>
          <a:p>
            <a:pPr marL="671513" lvl="1" indent="-214313">
              <a:buFont typeface="Wingdings" panose="05000000000000000000" pitchFamily="2" charset="2"/>
              <a:buChar char="§"/>
            </a:pPr>
            <a:r>
              <a:rPr lang="en-US" sz="1400" dirty="0" smtClean="0">
                <a:latin typeface="Georgia" panose="02040502050405020303" pitchFamily="18" charset="0"/>
              </a:rPr>
              <a:t>Chapter 8.1-8.4 – Tentatively Selected Plan</a:t>
            </a:r>
          </a:p>
          <a:p>
            <a:pPr marL="671513" lvl="1" indent="-214313">
              <a:buFont typeface="Wingdings" panose="05000000000000000000" pitchFamily="2" charset="2"/>
              <a:buChar char="§"/>
            </a:pPr>
            <a:r>
              <a:rPr lang="en-US" sz="1400" dirty="0" smtClean="0">
                <a:latin typeface="Georgia" panose="02040502050405020303" pitchFamily="18" charset="0"/>
              </a:rPr>
              <a:t>Interactive Study Overview (website)</a:t>
            </a:r>
          </a:p>
          <a:p>
            <a:pPr marL="671513" lvl="1" indent="-214313">
              <a:buFont typeface="Wingdings" panose="05000000000000000000" pitchFamily="2" charset="2"/>
              <a:buChar char="§"/>
            </a:pPr>
            <a:r>
              <a:rPr lang="en-US" sz="1400" dirty="0" smtClean="0">
                <a:latin typeface="Georgia" panose="02040502050405020303" pitchFamily="18" charset="0"/>
              </a:rPr>
              <a:t>Appendix A – Visual/Aesthetics</a:t>
            </a:r>
          </a:p>
          <a:p>
            <a:pPr marL="671513" lvl="1" indent="-214313">
              <a:buFont typeface="Wingdings" panose="05000000000000000000" pitchFamily="2" charset="2"/>
              <a:buChar char="§"/>
            </a:pPr>
            <a:r>
              <a:rPr lang="en-US" sz="1400" dirty="0" smtClean="0">
                <a:latin typeface="Georgia" panose="02040502050405020303" pitchFamily="18" charset="0"/>
              </a:rPr>
              <a:t>Appendix G – Dutch Dialogues</a:t>
            </a:r>
          </a:p>
          <a:p>
            <a:pPr marL="214313" indent="-214313">
              <a:buFont typeface="Wingdings" panose="05000000000000000000" pitchFamily="2" charset="2"/>
              <a:buChar char="§"/>
            </a:pPr>
            <a:endParaRPr lang="en-US" dirty="0">
              <a:latin typeface="Georgia" panose="02040502050405020303" pitchFamily="18" charset="0"/>
            </a:endParaRPr>
          </a:p>
          <a:p>
            <a:pPr marL="214313" indent="-214313">
              <a:buFont typeface="Wingdings" panose="05000000000000000000" pitchFamily="2" charset="2"/>
              <a:buChar char="§"/>
            </a:pPr>
            <a:r>
              <a:rPr lang="en-US" dirty="0" smtClean="0">
                <a:latin typeface="Georgia" panose="02040502050405020303" pitchFamily="18" charset="0"/>
              </a:rPr>
              <a:t>Impacts to Historic and Cultural Resources – Programmatic Agreement (Appendix D)</a:t>
            </a:r>
            <a:endParaRPr lang="en-US" dirty="0">
              <a:latin typeface="Georgia" panose="02040502050405020303" pitchFamily="18" charset="0"/>
            </a:endParaRPr>
          </a:p>
          <a:p>
            <a:endParaRPr lang="en-US" dirty="0">
              <a:latin typeface="Georgia" panose="02040502050405020303" pitchFamily="18" charset="0"/>
            </a:endParaRPr>
          </a:p>
          <a:p>
            <a:pPr marL="214313" indent="-214313">
              <a:buFont typeface="Wingdings" panose="05000000000000000000" pitchFamily="2" charset="2"/>
              <a:buChar char="§"/>
            </a:pPr>
            <a:r>
              <a:rPr lang="en-US" dirty="0">
                <a:latin typeface="Georgia" panose="02040502050405020303" pitchFamily="18" charset="0"/>
              </a:rPr>
              <a:t>Citizen Advisory Committee</a:t>
            </a:r>
          </a:p>
          <a:p>
            <a:pPr marL="214313" indent="-214313">
              <a:buFont typeface="Wingdings" panose="05000000000000000000" pitchFamily="2" charset="2"/>
              <a:buChar char="§"/>
            </a:pPr>
            <a:endParaRPr lang="en-US" dirty="0">
              <a:latin typeface="Georgia" panose="02040502050405020303" pitchFamily="18" charset="0"/>
            </a:endParaRPr>
          </a:p>
        </p:txBody>
      </p:sp>
      <p:sp>
        <p:nvSpPr>
          <p:cNvPr id="6" name="5-Point Star 5"/>
          <p:cNvSpPr/>
          <p:nvPr/>
        </p:nvSpPr>
        <p:spPr>
          <a:xfrm>
            <a:off x="742557" y="2280701"/>
            <a:ext cx="152251" cy="130629"/>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28818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00025" y="1056654"/>
            <a:ext cx="4371975" cy="2249882"/>
          </a:xfrm>
        </p:spPr>
        <p:txBody>
          <a:bodyPr>
            <a:normAutofit fontScale="90000"/>
          </a:bodyPr>
          <a:lstStyle/>
          <a:p>
            <a:r>
              <a:rPr lang="en-US" dirty="0"/>
              <a:t>Charleston Peninsula coastal flood risk management Study </a:t>
            </a:r>
            <a:br>
              <a:rPr lang="en-US" dirty="0"/>
            </a:br>
            <a:r>
              <a:rPr lang="en-US" dirty="0"/>
              <a:t/>
            </a:r>
            <a:br>
              <a:rPr lang="en-US" dirty="0"/>
            </a:br>
            <a:r>
              <a:rPr lang="en-US" dirty="0">
                <a:solidFill>
                  <a:srgbClr val="0070C0"/>
                </a:solidFill>
              </a:rPr>
              <a:t>Historic Charleston Update</a:t>
            </a:r>
          </a:p>
        </p:txBody>
      </p:sp>
      <p:sp>
        <p:nvSpPr>
          <p:cNvPr id="8" name="Text Placeholder 7"/>
          <p:cNvSpPr>
            <a:spLocks noGrp="1"/>
          </p:cNvSpPr>
          <p:nvPr>
            <p:ph type="body" sz="quarter" idx="15"/>
          </p:nvPr>
        </p:nvSpPr>
        <p:spPr>
          <a:xfrm>
            <a:off x="200025" y="3429000"/>
            <a:ext cx="4200525" cy="1453754"/>
          </a:xfrm>
        </p:spPr>
        <p:txBody>
          <a:bodyPr/>
          <a:lstStyle/>
          <a:p>
            <a:r>
              <a:rPr lang="en-US" dirty="0"/>
              <a:t>USACE Charleston District</a:t>
            </a:r>
          </a:p>
          <a:p>
            <a:r>
              <a:rPr lang="en-US" dirty="0">
                <a:solidFill>
                  <a:srgbClr val="0070C0"/>
                </a:solidFill>
              </a:rPr>
              <a:t>September 21, 2021</a:t>
            </a:r>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9C5695E2-3B94-4C24-84ED-2AE73F2A2F7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58352" y="1223002"/>
            <a:ext cx="3361067" cy="2775515"/>
          </a:xfrm>
          <a:prstGeom prst="rect">
            <a:avLst/>
          </a:prstGeom>
        </p:spPr>
      </p:pic>
      <p:sp>
        <p:nvSpPr>
          <p:cNvPr id="2" name="TextBox 1">
            <a:extLst>
              <a:ext uri="{FF2B5EF4-FFF2-40B4-BE49-F238E27FC236}">
                <a16:creationId xmlns:a16="http://schemas.microsoft.com/office/drawing/2014/main" id="{A116B025-AE0A-4249-A6E5-DC83918BA1A4}"/>
              </a:ext>
            </a:extLst>
          </p:cNvPr>
          <p:cNvSpPr txBox="1"/>
          <p:nvPr/>
        </p:nvSpPr>
        <p:spPr>
          <a:xfrm>
            <a:off x="5030125" y="4257376"/>
            <a:ext cx="3017520" cy="923330"/>
          </a:xfrm>
          <a:prstGeom prst="rect">
            <a:avLst/>
          </a:prstGeom>
          <a:noFill/>
        </p:spPr>
        <p:txBody>
          <a:bodyPr wrap="square" rtlCol="0">
            <a:spAutoFit/>
          </a:bodyPr>
          <a:lstStyle/>
          <a:p>
            <a:pPr algn="ctr" defTabSz="685800" fontAlgn="auto">
              <a:spcBef>
                <a:spcPts val="0"/>
              </a:spcBef>
              <a:spcAft>
                <a:spcPts val="0"/>
              </a:spcAft>
            </a:pPr>
            <a:r>
              <a:rPr lang="en-US" b="1" dirty="0">
                <a:solidFill>
                  <a:srgbClr val="000000"/>
                </a:solidFill>
                <a:latin typeface="Arial" panose="020B0604020202020204" pitchFamily="34" charset="0"/>
                <a:cs typeface="Arial" panose="020B0604020202020204" pitchFamily="34" charset="0"/>
              </a:rPr>
              <a:t>Celebrating 150 Years of Serving South Carolina and the Nation</a:t>
            </a:r>
          </a:p>
        </p:txBody>
      </p:sp>
      <p:sp>
        <p:nvSpPr>
          <p:cNvPr id="7" name="TextBox 6">
            <a:extLst>
              <a:ext uri="{FF2B5EF4-FFF2-40B4-BE49-F238E27FC236}">
                <a16:creationId xmlns:a16="http://schemas.microsoft.com/office/drawing/2014/main" id="{4044B36E-61E1-4C0F-B7A3-82670EE6F495}"/>
              </a:ext>
            </a:extLst>
          </p:cNvPr>
          <p:cNvSpPr txBox="1"/>
          <p:nvPr/>
        </p:nvSpPr>
        <p:spPr>
          <a:xfrm>
            <a:off x="7045693" y="5725425"/>
            <a:ext cx="2227970" cy="230832"/>
          </a:xfrm>
          <a:prstGeom prst="rect">
            <a:avLst/>
          </a:prstGeom>
          <a:noFill/>
        </p:spPr>
        <p:txBody>
          <a:bodyPr wrap="square" rtlCol="0">
            <a:spAutoFit/>
          </a:bodyPr>
          <a:lstStyle/>
          <a:p>
            <a:pPr algn="ctr" defTabSz="685800" fontAlgn="auto">
              <a:spcBef>
                <a:spcPts val="0"/>
              </a:spcBef>
              <a:spcAft>
                <a:spcPts val="0"/>
              </a:spcAft>
            </a:pPr>
            <a:r>
              <a:rPr lang="en-US" sz="900" b="1" dirty="0">
                <a:solidFill>
                  <a:srgbClr val="000000"/>
                </a:solidFill>
                <a:latin typeface="Arial" panose="020B0604020202020204" pitchFamily="34" charset="0"/>
                <a:cs typeface="Arial" panose="020B0604020202020204" pitchFamily="34" charset="0"/>
              </a:rPr>
              <a:t>www.sac.usace.army.mil/150</a:t>
            </a:r>
          </a:p>
        </p:txBody>
      </p:sp>
    </p:spTree>
    <p:extLst>
      <p:ext uri="{BB962C8B-B14F-4D97-AF65-F5344CB8AC3E}">
        <p14:creationId xmlns:p14="http://schemas.microsoft.com/office/powerpoint/2010/main" val="467086021"/>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1.xml><?xml version="1.0" encoding="utf-8"?>
<a:theme xmlns:a="http://schemas.openxmlformats.org/drawingml/2006/main" name="8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2.xml><?xml version="1.0" encoding="utf-8"?>
<a:theme xmlns:a="http://schemas.openxmlformats.org/drawingml/2006/main" name="9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3.xml><?xml version="1.0" encoding="utf-8"?>
<a:theme xmlns:a="http://schemas.openxmlformats.org/drawingml/2006/main" name="10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4.xml><?xml version="1.0" encoding="utf-8"?>
<a:theme xmlns:a="http://schemas.openxmlformats.org/drawingml/2006/main" name="11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5.xml><?xml version="1.0" encoding="utf-8"?>
<a:theme xmlns:a="http://schemas.openxmlformats.org/drawingml/2006/main" name="12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6.xml><?xml version="1.0" encoding="utf-8"?>
<a:theme xmlns:a="http://schemas.openxmlformats.org/drawingml/2006/main" name="13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4.xml><?xml version="1.0" encoding="utf-8"?>
<a:theme xmlns:a="http://schemas.openxmlformats.org/drawingml/2006/main" name="1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5.xml><?xml version="1.0" encoding="utf-8"?>
<a:theme xmlns:a="http://schemas.openxmlformats.org/drawingml/2006/main" name="2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6.xml><?xml version="1.0" encoding="utf-8"?>
<a:theme xmlns:a="http://schemas.openxmlformats.org/drawingml/2006/main" name="3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7.xml><?xml version="1.0" encoding="utf-8"?>
<a:theme xmlns:a="http://schemas.openxmlformats.org/drawingml/2006/main" name="4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8.xml><?xml version="1.0" encoding="utf-8"?>
<a:theme xmlns:a="http://schemas.openxmlformats.org/drawingml/2006/main" name="5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9.xml><?xml version="1.0" encoding="utf-8"?>
<a:theme xmlns:a="http://schemas.openxmlformats.org/drawingml/2006/main" name="6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838F055AE7E2E4B8730678BC9155136" ma:contentTypeVersion="13" ma:contentTypeDescription="Create a new document." ma:contentTypeScope="" ma:versionID="00332a0006ec6d4933545e4ea0fafcca">
  <xsd:schema xmlns:xsd="http://www.w3.org/2001/XMLSchema" xmlns:xs="http://www.w3.org/2001/XMLSchema" xmlns:p="http://schemas.microsoft.com/office/2006/metadata/properties" xmlns:ns2="47388864-e689-4d44-b35e-22992b902fb0" xmlns:ns3="2cb607fa-ef76-4c57-997c-2ca7fe2c5fdb" targetNamespace="http://schemas.microsoft.com/office/2006/metadata/properties" ma:root="true" ma:fieldsID="2ed450963c65b8172fb7d808398649f3" ns2:_="" ns3:_="">
    <xsd:import namespace="47388864-e689-4d44-b35e-22992b902fb0"/>
    <xsd:import namespace="2cb607fa-ef76-4c57-997c-2ca7fe2c5fd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388864-e689-4d44-b35e-22992b902f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b607fa-ef76-4c57-997c-2ca7fe2c5fdb"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91B941-B9B1-43D6-88EB-51F6A92318FC}">
  <ds:schemaRefs>
    <ds:schemaRef ds:uri="http://schemas.microsoft.com/office/2006/documentManagement/types"/>
    <ds:schemaRef ds:uri="http://purl.org/dc/dcmitype/"/>
    <ds:schemaRef ds:uri="2cb607fa-ef76-4c57-997c-2ca7fe2c5fdb"/>
    <ds:schemaRef ds:uri="http://purl.org/dc/terms/"/>
    <ds:schemaRef ds:uri="http://purl.org/dc/elements/1.1/"/>
    <ds:schemaRef ds:uri="http://www.w3.org/XML/1998/namespace"/>
    <ds:schemaRef ds:uri="http://schemas.microsoft.com/office/infopath/2007/PartnerControls"/>
    <ds:schemaRef ds:uri="http://schemas.openxmlformats.org/package/2006/metadata/core-properties"/>
    <ds:schemaRef ds:uri="47388864-e689-4d44-b35e-22992b902fb0"/>
    <ds:schemaRef ds:uri="http://schemas.microsoft.com/office/2006/metadata/properties"/>
  </ds:schemaRefs>
</ds:datastoreItem>
</file>

<file path=customXml/itemProps2.xml><?xml version="1.0" encoding="utf-8"?>
<ds:datastoreItem xmlns:ds="http://schemas.openxmlformats.org/officeDocument/2006/customXml" ds:itemID="{10041686-B4CB-4368-B737-A470375FBD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388864-e689-4d44-b35e-22992b902fb0"/>
    <ds:schemaRef ds:uri="2cb607fa-ef76-4c57-997c-2ca7fe2c5f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2775A24-9DC9-4DA7-898B-1EC80DE321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Aspect</Template>
  <TotalTime>64363</TotalTime>
  <Words>656</Words>
  <Application>Microsoft Office PowerPoint</Application>
  <PresentationFormat>On-screen Show (4:3)</PresentationFormat>
  <Paragraphs>139</Paragraphs>
  <Slides>23</Slides>
  <Notes>16</Notes>
  <HiddenSlides>0</HiddenSlides>
  <MMClips>0</MMClips>
  <ScaleCrop>false</ScaleCrop>
  <HeadingPairs>
    <vt:vector size="8" baseType="variant">
      <vt:variant>
        <vt:lpstr>Fonts Used</vt:lpstr>
      </vt:variant>
      <vt:variant>
        <vt:i4>7</vt:i4>
      </vt:variant>
      <vt:variant>
        <vt:lpstr>Theme</vt:lpstr>
      </vt:variant>
      <vt:variant>
        <vt:i4>16</vt:i4>
      </vt:variant>
      <vt:variant>
        <vt:lpstr>Embedded OLE Servers</vt:lpstr>
      </vt:variant>
      <vt:variant>
        <vt:i4>1</vt:i4>
      </vt:variant>
      <vt:variant>
        <vt:lpstr>Slide Titles</vt:lpstr>
      </vt:variant>
      <vt:variant>
        <vt:i4>23</vt:i4>
      </vt:variant>
    </vt:vector>
  </HeadingPairs>
  <TitlesOfParts>
    <vt:vector size="47" baseType="lpstr">
      <vt:lpstr>ＭＳ Ｐゴシック</vt:lpstr>
      <vt:lpstr>Arial</vt:lpstr>
      <vt:lpstr>Calibri</vt:lpstr>
      <vt:lpstr>Calibri Light</vt:lpstr>
      <vt:lpstr>Georgia</vt:lpstr>
      <vt:lpstr>Times New Roman</vt:lpstr>
      <vt:lpstr>Wingdings</vt:lpstr>
      <vt:lpstr>Office Theme</vt:lpstr>
      <vt:lpstr>Custom Design</vt:lpstr>
      <vt:lpstr>Content Templates</vt:lpstr>
      <vt:lpstr>1_Content Templates</vt:lpstr>
      <vt:lpstr>2_Content Templates</vt:lpstr>
      <vt:lpstr>3_Content Templates</vt:lpstr>
      <vt:lpstr>4_Content Templates</vt:lpstr>
      <vt:lpstr>5_Content Templates</vt:lpstr>
      <vt:lpstr>6_Content Templates</vt:lpstr>
      <vt:lpstr>7_Content Templates</vt:lpstr>
      <vt:lpstr>8_Content Templates</vt:lpstr>
      <vt:lpstr>9_Content Templates</vt:lpstr>
      <vt:lpstr>10_Content Templates</vt:lpstr>
      <vt:lpstr>11_Content Templates</vt:lpstr>
      <vt:lpstr>12_Content Templates</vt:lpstr>
      <vt:lpstr>13_Content Templates</vt:lpstr>
      <vt:lpstr>Acrobat Document</vt:lpstr>
      <vt:lpstr>Unpacking the Army Corps Peninsula Seawall Report  September 21, 2021  Cashion Drolet, HCF Chief Advocacy Officer Wesley Wilson, USACE Project Manager Meredith Moreno, USACE Lead Archaeologist Dale Morris, City of Charleston Chief Resilience Officer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Charleston Peninsula coastal flood risk management Study   Historic Charleston Update</vt:lpstr>
      <vt:lpstr>Agenda</vt:lpstr>
      <vt:lpstr>Programmatic Agreement/Section 106 </vt:lpstr>
      <vt:lpstr>The problem  </vt:lpstr>
      <vt:lpstr>The optimized plan</vt:lpstr>
      <vt:lpstr>Study Cost Drivers</vt:lpstr>
      <vt:lpstr>Impacts to surrounding communities </vt:lpstr>
      <vt:lpstr>LIFE/SAFETY Without Project</vt:lpstr>
      <vt:lpstr>Historical impacts Without Project</vt:lpstr>
      <vt:lpstr>timeline</vt:lpstr>
      <vt:lpstr>TIMELINE</vt:lpstr>
      <vt:lpstr>Peninsula study website &amp; FAQ </vt:lpstr>
      <vt:lpstr>How to comment </vt:lpstr>
      <vt:lpstr>THANK YOU!</vt:lpstr>
      <vt:lpstr>Unpacking the Army Corps Peninsula Seawall Report   Q &amp; A Type your questions into the questions box on your screen.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Melissa Nelson</dc:creator>
  <cp:lastModifiedBy>HCF</cp:lastModifiedBy>
  <cp:revision>1376</cp:revision>
  <cp:lastPrinted>2021-09-20T21:36:28Z</cp:lastPrinted>
  <dcterms:created xsi:type="dcterms:W3CDTF">2011-03-23T13:10:27Z</dcterms:created>
  <dcterms:modified xsi:type="dcterms:W3CDTF">2021-09-21T17:21:42Z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7021600</vt:r8>
  </property>
  <property fmtid="{D5CDD505-2E9C-101B-9397-08002B2CF9AE}" pid="3" name="ContentTypeId">
    <vt:lpwstr>0x0101009838F055AE7E2E4B8730678BC9155136</vt:lpwstr>
  </property>
</Properties>
</file>